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5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04CA4-7907-3948-9BC4-365865D66545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609F3-D252-7D4B-81D6-D28F4C3B104F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3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www.flaticon.com</a:t>
            </a:r>
            <a:r>
              <a:rPr lang="en-US" dirty="0"/>
              <a:t>/free-icon/package_639339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609F3-D252-7D4B-81D6-D28F4C3B104F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946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8C44-F039-6247-B28C-BF572F4DA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514C-244D-7C45-A558-B73C7CE2E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64C13-2D13-5041-A82F-622B7B51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8CF4C-2FAF-2F43-A4F4-4FD60A06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9A87D-F155-364E-91B9-46F682C97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832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C65B-32AC-C449-A173-3FB5EBE2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B5692-EE6E-8142-B21B-98D495CD8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3E75-40DE-AD47-8BB8-AE844CA3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8DC50-B378-1B49-AFF8-D88FA86D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0192-40B0-6946-ABE8-FD19D0DC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66174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1476C-D6FE-F743-95A6-C3D98922F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C552-7442-B64E-947E-82E21E276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83D1-F21F-514D-B536-584CC887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8DDAF-93F0-1943-9EE9-DB6E019D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F65E-43AD-B943-9A74-5E9F43EE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1129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7E3B-9008-5740-B960-D970BA79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CC233-4678-D343-9359-678FC29F3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8CFF-FAED-BC41-8A78-38D02174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72441-E918-7E48-9CC0-0012242B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F951C-5D0C-EB4F-86D0-D4B93573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62253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E954-B773-4D4E-97DD-A7EA8F388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6BD12-E696-694E-A8D1-7012056BD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058D-288B-7A42-B07F-2EB7A98D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34AC6-FD0A-4745-91E7-FF023E136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C91C-B161-4E4D-BE61-7138E8EE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955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7876-D6D3-654D-83F9-FABDD01F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B6A9C-BA48-5F45-B9BA-AFB7594B4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8AA6E-9972-BA4F-9468-7CAE471C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85C66-2C05-0045-94F9-33AF2160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567FB-3FB4-9647-85ED-C8A463772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76C7-9F13-5E4A-813E-6A78C360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7883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129C-36C2-734D-9180-DAEBEA9BD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B624-B265-184B-8A5E-0C4D92D9C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6556F-6222-DA45-BEF0-F0501AC6A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F816F-9C04-B143-A647-075B914B8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1B0E8-792A-9649-9BA8-980CEAC7A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9EADD-08B4-5742-9FAF-80C9F7882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BACB57-F4D1-1E4E-B40D-A7948E12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F097D-2432-8240-8133-A57239A3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4682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8A37A-7325-AE4B-ABDD-9484F4CC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0FB215-FC57-D746-8610-0D95688A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F7C54-D74B-A443-AC2D-151DB4AFF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E6BDD-2253-AB47-AEE7-F4D9AFE2F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691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679CB-4158-AA4B-8C7B-EC8B7CB5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958D4E-50AF-FD4F-8029-61E775F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16866-F007-8849-ADBD-D0AC8249F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859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58842-A132-434C-ABDB-85D094E06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FA5A-1850-2B45-9FAC-C01F0DC4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CE21C-F65F-EB45-A95D-58C2E488C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B59C9-1001-AA40-A893-1B825353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BB31-FD83-8B4E-954E-2B870DB8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BB296-71C2-4F43-923B-D6B46319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00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1B96-0327-CB44-A622-27AA4EDF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40AF1-27CE-F246-B923-B56BF042B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B8D66-8DF6-AE4A-B331-834C5F38D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8E5DB-B5CC-AA49-9CCF-0FFEE03D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801D2-5679-4E40-8C7A-0D627397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9250-8A60-9448-88A9-DFF592C8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142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AA9C-4772-6541-A955-CA8298FC0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66E13-A5BA-F048-9C96-2436969D0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598E5-AFE1-4245-9657-F7A9B2992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16537-2D59-1B4D-A54B-B3D0AB04D807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13412-E2BB-6B4D-9EFA-DF558E26E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4C144-E6C8-6044-B33B-FD772F0E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75383-8CA8-8244-8748-6D063F20ED4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098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9.tif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rect download free icon">
            <a:extLst>
              <a:ext uri="{FF2B5EF4-FFF2-40B4-BE49-F238E27FC236}">
                <a16:creationId xmlns:a16="http://schemas.microsoft.com/office/drawing/2014/main" id="{03E3FEF0-0D4A-9E4D-AD08-C74F1B592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263" y="2973151"/>
            <a:ext cx="911698" cy="91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skette">
            <a:extLst>
              <a:ext uri="{FF2B5EF4-FFF2-40B4-BE49-F238E27FC236}">
                <a16:creationId xmlns:a16="http://schemas.microsoft.com/office/drawing/2014/main" id="{4052DB99-A1E0-A043-B302-A6DB960EA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805" y="2973151"/>
            <a:ext cx="919804" cy="919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heck free icon">
            <a:extLst>
              <a:ext uri="{FF2B5EF4-FFF2-40B4-BE49-F238E27FC236}">
                <a16:creationId xmlns:a16="http://schemas.microsoft.com/office/drawing/2014/main" id="{AD61B0D8-C20F-3649-A53C-E45A796AD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817" y="3309566"/>
            <a:ext cx="277779" cy="27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ikit-learn - 维基百科，自由的百科全书">
            <a:extLst>
              <a:ext uri="{FF2B5EF4-FFF2-40B4-BE49-F238E27FC236}">
                <a16:creationId xmlns:a16="http://schemas.microsoft.com/office/drawing/2014/main" id="{FBA281DE-7F58-6C40-AE9C-8903FBC98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983" y="2690992"/>
            <a:ext cx="2217906" cy="119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B25BEAC8-6C46-A24F-BEF9-DCFA113C6AB5}"/>
              </a:ext>
            </a:extLst>
          </p:cNvPr>
          <p:cNvCxnSpPr>
            <a:stCxn id="1036" idx="0"/>
            <a:endCxn id="1032" idx="0"/>
          </p:cNvCxnSpPr>
          <p:nvPr/>
        </p:nvCxnSpPr>
        <p:spPr>
          <a:xfrm rot="16200000" flipH="1" flipV="1">
            <a:off x="4445242" y="1657456"/>
            <a:ext cx="282159" cy="2349229"/>
          </a:xfrm>
          <a:prstGeom prst="curvedConnector3">
            <a:avLst>
              <a:gd name="adj1" fmla="val -108226"/>
            </a:avLst>
          </a:prstGeom>
          <a:ln w="15875"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63B25B9D-62A7-384C-8932-469B85DC514F}"/>
              </a:ext>
            </a:extLst>
          </p:cNvPr>
          <p:cNvCxnSpPr>
            <a:cxnSpLocks/>
            <a:stCxn id="1032" idx="2"/>
            <a:endCxn id="1026" idx="2"/>
          </p:cNvCxnSpPr>
          <p:nvPr/>
        </p:nvCxnSpPr>
        <p:spPr>
          <a:xfrm rot="5400000" flipH="1" flipV="1">
            <a:off x="5754856" y="1541699"/>
            <a:ext cx="8106" cy="4694405"/>
          </a:xfrm>
          <a:prstGeom prst="curvedConnector3">
            <a:avLst>
              <a:gd name="adj1" fmla="val -8110141"/>
            </a:avLst>
          </a:prstGeom>
          <a:ln w="15875">
            <a:solidFill>
              <a:schemeClr val="accent2">
                <a:lumMod val="50000"/>
              </a:schemeClr>
            </a:solidFill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387DA6-7DD5-7542-9620-3AF0802BBDF4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4ED48CB-7107-8D40-B343-996DB4C54BD4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96B612BA-D763-E042-A80B-23D077D3BCF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2725763A-89E3-D549-A53E-F75D9B3006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E1852A5-E0D3-C847-8AFD-C286FFF2E8B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FBEF460-0B4C-404E-A9E2-B02047F5D0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4" descr="Youtube logo | Logok">
                <a:extLst>
                  <a:ext uri="{FF2B5EF4-FFF2-40B4-BE49-F238E27FC236}">
                    <a16:creationId xmlns:a16="http://schemas.microsoft.com/office/drawing/2014/main" id="{188A2A4A-58E9-CB4C-BD6D-1E119738F9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137EDF82-BCF8-404D-95A8-2C241DAD144F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777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CFD9D5-AC8F-CE49-9C83-06ECF2A173AE}"/>
              </a:ext>
            </a:extLst>
          </p:cNvPr>
          <p:cNvSpPr/>
          <p:nvPr/>
        </p:nvSpPr>
        <p:spPr>
          <a:xfrm>
            <a:off x="3866613" y="2037023"/>
            <a:ext cx="3657600" cy="1731524"/>
          </a:xfrm>
          <a:prstGeom prst="rect">
            <a:avLst/>
          </a:prstGeom>
          <a:noFill/>
          <a:ln w="19050">
            <a:solidFill>
              <a:schemeClr val="accent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0D590AB-CE66-3C48-B0FE-E3A21539F06D}"/>
              </a:ext>
            </a:extLst>
          </p:cNvPr>
          <p:cNvSpPr/>
          <p:nvPr/>
        </p:nvSpPr>
        <p:spPr>
          <a:xfrm>
            <a:off x="2903838" y="2755557"/>
            <a:ext cx="1322173" cy="37070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524C734-5462-1646-BDF1-4AF4231972B9}"/>
              </a:ext>
            </a:extLst>
          </p:cNvPr>
          <p:cNvSpPr/>
          <p:nvPr/>
        </p:nvSpPr>
        <p:spPr>
          <a:xfrm>
            <a:off x="7164815" y="2755557"/>
            <a:ext cx="1322173" cy="370702"/>
          </a:xfrm>
          <a:prstGeom prst="rightArrow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026" name="Picture 2" descr="Package  free icon">
            <a:extLst>
              <a:ext uri="{FF2B5EF4-FFF2-40B4-BE49-F238E27FC236}">
                <a16:creationId xmlns:a16="http://schemas.microsoft.com/office/drawing/2014/main" id="{91D03977-4ECF-5B44-AB78-C7B1BDA79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255" y="2391878"/>
            <a:ext cx="1021813" cy="102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Folder">
            <a:extLst>
              <a:ext uri="{FF2B5EF4-FFF2-40B4-BE49-F238E27FC236}">
                <a16:creationId xmlns:a16="http://schemas.microsoft.com/office/drawing/2014/main" id="{2AC0504F-C626-EC41-B48D-DFEFE6D75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263" y="2391878"/>
            <a:ext cx="777132" cy="77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96A287C-C73D-074E-A85A-B7EE1EB07201}"/>
              </a:ext>
            </a:extLst>
          </p:cNvPr>
          <p:cNvSpPr/>
          <p:nvPr/>
        </p:nvSpPr>
        <p:spPr>
          <a:xfrm>
            <a:off x="1711263" y="3298421"/>
            <a:ext cx="777132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prstClr val="white"/>
                </a:solidFill>
              </a:rPr>
              <a:t>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92B2AC-63D3-574C-B0AC-B1DD33C752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7705" y="2185492"/>
            <a:ext cx="755416" cy="75541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23713CA-315F-F842-90DC-344B44753536}"/>
              </a:ext>
            </a:extLst>
          </p:cNvPr>
          <p:cNvSpPr/>
          <p:nvPr/>
        </p:nvSpPr>
        <p:spPr>
          <a:xfrm>
            <a:off x="5055846" y="2944134"/>
            <a:ext cx="12791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/>
              <a:t>Algorithm</a:t>
            </a:r>
          </a:p>
          <a:p>
            <a:pPr algn="ctr"/>
            <a:r>
              <a:rPr lang="en-US" sz="1400" dirty="0"/>
              <a:t>Training Model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54055FD-F8E0-C34F-B989-E53468D04973}"/>
              </a:ext>
            </a:extLst>
          </p:cNvPr>
          <p:cNvSpPr/>
          <p:nvPr/>
        </p:nvSpPr>
        <p:spPr>
          <a:xfrm>
            <a:off x="8777255" y="3467354"/>
            <a:ext cx="1021813" cy="310101"/>
          </a:xfrm>
          <a:prstGeom prst="round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400" dirty="0">
                <a:solidFill>
                  <a:schemeClr val="bg1"/>
                </a:solidFill>
              </a:rPr>
              <a:t>儲存模型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4607A67-64B2-804F-9723-96D60AE523A0}"/>
              </a:ext>
            </a:extLst>
          </p:cNvPr>
          <p:cNvGrpSpPr>
            <a:grpSpLocks noChangeAspect="1"/>
          </p:cNvGrpSpPr>
          <p:nvPr/>
        </p:nvGrpSpPr>
        <p:grpSpPr>
          <a:xfrm>
            <a:off x="2099829" y="3543102"/>
            <a:ext cx="7509974" cy="1368715"/>
            <a:chOff x="3360126" y="3971848"/>
            <a:chExt cx="5764444" cy="105058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EAC324E-4CAD-F947-BDC2-560B78601AE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20" name="Intelligent Information Retrieval Laboratory">
                <a:extLst>
                  <a:ext uri="{FF2B5EF4-FFF2-40B4-BE49-F238E27FC236}">
                    <a16:creationId xmlns:a16="http://schemas.microsoft.com/office/drawing/2014/main" id="{C79F798F-9C28-0B4C-9180-39935D8ACF64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1" name="Intelligent Information Retrieval Laboratory">
                <a:extLst>
                  <a:ext uri="{FF2B5EF4-FFF2-40B4-BE49-F238E27FC236}">
                    <a16:creationId xmlns:a16="http://schemas.microsoft.com/office/drawing/2014/main" id="{5CB201C5-3864-574E-898C-6D30DE58C8D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CE2A811-EE74-E543-9C52-74C187B58BF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6A8B87C8-6563-CE4A-93EF-F4CD0DC962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4" descr="Youtube logo | Logok">
                <a:extLst>
                  <a:ext uri="{FF2B5EF4-FFF2-40B4-BE49-F238E27FC236}">
                    <a16:creationId xmlns:a16="http://schemas.microsoft.com/office/drawing/2014/main" id="{2DBE6B05-ABE3-DB44-8059-EAB788819D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9F772CCC-FC2A-3C45-B8AC-97132D7CB82D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0771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7252E9-3C6E-084F-BC19-5E5A2DA2DD6F}"/>
              </a:ext>
            </a:extLst>
          </p:cNvPr>
          <p:cNvSpPr/>
          <p:nvPr/>
        </p:nvSpPr>
        <p:spPr>
          <a:xfrm>
            <a:off x="4158038" y="4023315"/>
            <a:ext cx="774928" cy="310101"/>
          </a:xfrm>
          <a:prstGeom prst="roundRect">
            <a:avLst/>
          </a:prstGeom>
          <a:solidFill>
            <a:srgbClr val="4EBAD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E824C4-C7D2-6240-9D3A-AF04B8B7AEEE}"/>
              </a:ext>
            </a:extLst>
          </p:cNvPr>
          <p:cNvSpPr/>
          <p:nvPr/>
        </p:nvSpPr>
        <p:spPr>
          <a:xfrm>
            <a:off x="4177951" y="4053616"/>
            <a:ext cx="755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100" dirty="0">
                <a:solidFill>
                  <a:srgbClr val="FFFFFF"/>
                </a:solidFill>
                <a:latin typeface="Arial"/>
                <a:ea typeface="微软雅黑"/>
              </a:rPr>
              <a:t>壓縮前</a:t>
            </a:r>
            <a:endParaRPr lang="en-US" sz="11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73304-53B0-E449-9D04-F1BCCE8F92BF}"/>
              </a:ext>
            </a:extLst>
          </p:cNvPr>
          <p:cNvSpPr/>
          <p:nvPr/>
        </p:nvSpPr>
        <p:spPr>
          <a:xfrm>
            <a:off x="8308506" y="4023315"/>
            <a:ext cx="774928" cy="310101"/>
          </a:xfrm>
          <a:prstGeom prst="roundRect">
            <a:avLst/>
          </a:prstGeom>
          <a:solidFill>
            <a:srgbClr val="E4635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22FDA-8D98-F04D-A8E3-A0BDE58A78E4}"/>
              </a:ext>
            </a:extLst>
          </p:cNvPr>
          <p:cNvSpPr/>
          <p:nvPr/>
        </p:nvSpPr>
        <p:spPr>
          <a:xfrm>
            <a:off x="8328419" y="4053616"/>
            <a:ext cx="75501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77"/>
            <a:r>
              <a:rPr lang="zh-CN" altLang="en-US" sz="1100" dirty="0">
                <a:solidFill>
                  <a:srgbClr val="FFFFFF"/>
                </a:solidFill>
                <a:latin typeface="Arial"/>
                <a:ea typeface="微软雅黑"/>
              </a:rPr>
              <a:t>壓縮後</a:t>
            </a:r>
            <a:endParaRPr lang="en-US" sz="11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1CA331-8488-034F-8C24-06B978A33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498" y="1989158"/>
            <a:ext cx="3946007" cy="18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6654BC-3639-A241-8424-32ADE37A29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29"/>
          <a:stretch/>
        </p:blipFill>
        <p:spPr>
          <a:xfrm>
            <a:off x="6725920" y="1989159"/>
            <a:ext cx="3901166" cy="18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741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53</Words>
  <Application>Microsoft Macintosh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2021-10-02T07:15:50Z</dcterms:created>
  <dcterms:modified xsi:type="dcterms:W3CDTF">2021-10-02T16:05:39Z</dcterms:modified>
</cp:coreProperties>
</file>