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4CA4-7907-3948-9BC4-365865D66545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609F3-D252-7D4B-81D6-D28F4C3B104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www.flaticon.com</a:t>
            </a:r>
            <a:r>
              <a:rPr lang="en-US" dirty="0"/>
              <a:t>/free-icon/package_639339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609F3-D252-7D4B-81D6-D28F4C3B104F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9465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8C44-F039-6247-B28C-BF572F4DA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514C-244D-7C45-A558-B73C7CE2E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4C13-2D13-5041-A82F-622B7B51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CF4C-2FAF-2F43-A4F4-4FD60A06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A87D-F155-364E-91B9-46F682C9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832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C65B-32AC-C449-A173-3FB5EBE2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B5692-EE6E-8142-B21B-98D495CD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3E75-40DE-AD47-8BB8-AE844CA3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DC50-B378-1B49-AFF8-D88FA86D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0192-40B0-6946-ABE8-FD19D0DC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661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1476C-D6FE-F743-95A6-C3D98922F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CC552-7442-B64E-947E-82E21E276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83D1-F21F-514D-B536-584CC887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DAF-93F0-1943-9EE9-DB6E019D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F65E-43AD-B943-9A74-5E9F43EE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12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7E3B-9008-5740-B960-D970BA79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C233-4678-D343-9359-678FC29F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8CFF-FAED-BC41-8A78-38D02174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2441-E918-7E48-9CC0-0012242B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951C-5D0C-EB4F-86D0-D4B9357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225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E954-B773-4D4E-97DD-A7EA8F38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BD12-E696-694E-A8D1-7012056BD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058D-288B-7A42-B07F-2EB7A98D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4AC6-FD0A-4745-91E7-FF023E13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C91C-B161-4E4D-BE61-7138E8EE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95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7876-D6D3-654D-83F9-FABDD01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6A9C-BA48-5F45-B9BA-AFB7594B4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8AA6E-9972-BA4F-9468-7CAE471C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85C66-2C05-0045-94F9-33AF2160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567FB-3FB4-9647-85ED-C8A46377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076C7-9F13-5E4A-813E-6A78C360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7883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129C-36C2-734D-9180-DAEBEA9B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B624-B265-184B-8A5E-0C4D92D9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6556F-6222-DA45-BEF0-F0501AC6A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F816F-9C04-B143-A647-075B914B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1B0E8-792A-9649-9BA8-980CEAC7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9EADD-08B4-5742-9FAF-80C9F788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ACB57-F4D1-1E4E-B40D-A7948E12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F097D-2432-8240-8133-A57239A3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68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A37A-7325-AE4B-ABDD-9484F4CC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FB215-FC57-D746-8610-0D95688A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7C54-D74B-A443-AC2D-151DB4AF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E6BDD-2253-AB47-AEE7-F4D9AFE2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679CB-4158-AA4B-8C7B-EC8B7CB5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58D4E-50AF-FD4F-8029-61E775F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16866-F007-8849-ADBD-D0AC8249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85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8842-A132-434C-ABDB-85D094E0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FA5A-1850-2B45-9FAC-C01F0DC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CE21C-F65F-EB45-A95D-58C2E488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B59C9-1001-AA40-A893-1B825353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BB31-FD83-8B4E-954E-2B870DB8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BB296-71C2-4F43-923B-D6B46319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00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1B96-0327-CB44-A622-27AA4EDF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40AF1-27CE-F246-B923-B56BF042B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B8D66-8DF6-AE4A-B331-834C5F38D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8E5DB-B5CC-AA49-9CCF-0FFEE03D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801D2-5679-4E40-8C7A-0D627397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9250-8A60-9448-88A9-DFF592C8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142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9AA9C-4772-6541-A955-CA8298FC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6E13-A5BA-F048-9C96-2436969D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98E5-AFE1-4245-9657-F7A9B2992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6537-2D59-1B4D-A54B-B3D0AB04D80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3412-E2BB-6B4D-9EFA-DF558E26E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C144-E6C8-6044-B33B-FD772F0E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7098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rect download free icon">
            <a:extLst>
              <a:ext uri="{FF2B5EF4-FFF2-40B4-BE49-F238E27FC236}">
                <a16:creationId xmlns:a16="http://schemas.microsoft.com/office/drawing/2014/main" id="{03E3FEF0-0D4A-9E4D-AD08-C74F1B592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63" y="2973151"/>
            <a:ext cx="911698" cy="9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kette">
            <a:extLst>
              <a:ext uri="{FF2B5EF4-FFF2-40B4-BE49-F238E27FC236}">
                <a16:creationId xmlns:a16="http://schemas.microsoft.com/office/drawing/2014/main" id="{4052DB99-A1E0-A043-B302-A6DB960E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05" y="2973151"/>
            <a:ext cx="919804" cy="91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eck free icon">
            <a:extLst>
              <a:ext uri="{FF2B5EF4-FFF2-40B4-BE49-F238E27FC236}">
                <a16:creationId xmlns:a16="http://schemas.microsoft.com/office/drawing/2014/main" id="{AD61B0D8-C20F-3649-A53C-E45A796A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17" y="3309566"/>
            <a:ext cx="277779" cy="27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ikit-learn - 维基百科，自由的百科全书">
            <a:extLst>
              <a:ext uri="{FF2B5EF4-FFF2-40B4-BE49-F238E27FC236}">
                <a16:creationId xmlns:a16="http://schemas.microsoft.com/office/drawing/2014/main" id="{FBA281DE-7F58-6C40-AE9C-8903FBC98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83" y="2690992"/>
            <a:ext cx="2217906" cy="11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25BEAC8-6C46-A24F-BEF9-DCFA113C6AB5}"/>
              </a:ext>
            </a:extLst>
          </p:cNvPr>
          <p:cNvCxnSpPr>
            <a:stCxn id="1036" idx="0"/>
            <a:endCxn id="1032" idx="0"/>
          </p:cNvCxnSpPr>
          <p:nvPr/>
        </p:nvCxnSpPr>
        <p:spPr>
          <a:xfrm rot="16200000" flipH="1" flipV="1">
            <a:off x="4445242" y="1657456"/>
            <a:ext cx="282159" cy="2349229"/>
          </a:xfrm>
          <a:prstGeom prst="curvedConnector3">
            <a:avLst>
              <a:gd name="adj1" fmla="val -108226"/>
            </a:avLst>
          </a:prstGeom>
          <a:ln w="15875">
            <a:solidFill>
              <a:schemeClr val="accent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3B25B9D-62A7-384C-8932-469B85DC514F}"/>
              </a:ext>
            </a:extLst>
          </p:cNvPr>
          <p:cNvCxnSpPr>
            <a:cxnSpLocks/>
            <a:stCxn id="1032" idx="2"/>
            <a:endCxn id="1026" idx="2"/>
          </p:cNvCxnSpPr>
          <p:nvPr/>
        </p:nvCxnSpPr>
        <p:spPr>
          <a:xfrm rot="5400000" flipH="1" flipV="1">
            <a:off x="5754856" y="1541699"/>
            <a:ext cx="8106" cy="4694405"/>
          </a:xfrm>
          <a:prstGeom prst="curvedConnector3">
            <a:avLst>
              <a:gd name="adj1" fmla="val -8110141"/>
            </a:avLst>
          </a:prstGeom>
          <a:ln w="15875">
            <a:solidFill>
              <a:schemeClr val="accent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387DA6-7DD5-7542-9620-3AF0802BBDF4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4ED48CB-7107-8D40-B343-996DB4C54BD4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29" name="Intelligent Information Retrieval Laboratory">
                <a:extLst>
                  <a:ext uri="{FF2B5EF4-FFF2-40B4-BE49-F238E27FC236}">
                    <a16:creationId xmlns:a16="http://schemas.microsoft.com/office/drawing/2014/main" id="{96B612BA-D763-E042-A80B-23D077D3BCF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0" name="Intelligent Information Retrieval Laboratory">
                <a:extLst>
                  <a:ext uri="{FF2B5EF4-FFF2-40B4-BE49-F238E27FC236}">
                    <a16:creationId xmlns:a16="http://schemas.microsoft.com/office/drawing/2014/main" id="{2725763A-89E3-D549-A53E-F75D9B300625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1852A5-E0D3-C847-8AFD-C286FFF2E8B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FBEF460-0B4C-404E-A9E2-B02047F5D0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4" descr="Youtube logo | Logok">
                <a:extLst>
                  <a:ext uri="{FF2B5EF4-FFF2-40B4-BE49-F238E27FC236}">
                    <a16:creationId xmlns:a16="http://schemas.microsoft.com/office/drawing/2014/main" id="{188A2A4A-58E9-CB4C-BD6D-1E119738F9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137EDF82-BCF8-404D-95A8-2C241DAD144F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7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CFD9D5-AC8F-CE49-9C83-06ECF2A173AE}"/>
              </a:ext>
            </a:extLst>
          </p:cNvPr>
          <p:cNvSpPr/>
          <p:nvPr/>
        </p:nvSpPr>
        <p:spPr>
          <a:xfrm>
            <a:off x="3866613" y="2037023"/>
            <a:ext cx="3657600" cy="173152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0D590AB-CE66-3C48-B0FE-E3A21539F06D}"/>
              </a:ext>
            </a:extLst>
          </p:cNvPr>
          <p:cNvSpPr/>
          <p:nvPr/>
        </p:nvSpPr>
        <p:spPr>
          <a:xfrm>
            <a:off x="2903838" y="2755557"/>
            <a:ext cx="1322173" cy="370702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524C734-5462-1646-BDF1-4AF4231972B9}"/>
              </a:ext>
            </a:extLst>
          </p:cNvPr>
          <p:cNvSpPr/>
          <p:nvPr/>
        </p:nvSpPr>
        <p:spPr>
          <a:xfrm>
            <a:off x="7164815" y="2755557"/>
            <a:ext cx="1322173" cy="370702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026" name="Picture 2" descr="Package  free icon">
            <a:extLst>
              <a:ext uri="{FF2B5EF4-FFF2-40B4-BE49-F238E27FC236}">
                <a16:creationId xmlns:a16="http://schemas.microsoft.com/office/drawing/2014/main" id="{91D03977-4ECF-5B44-AB78-C7B1BDA7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255" y="2391878"/>
            <a:ext cx="1021813" cy="102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older">
            <a:extLst>
              <a:ext uri="{FF2B5EF4-FFF2-40B4-BE49-F238E27FC236}">
                <a16:creationId xmlns:a16="http://schemas.microsoft.com/office/drawing/2014/main" id="{2AC0504F-C626-EC41-B48D-DFEFE6D7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63" y="2391878"/>
            <a:ext cx="777132" cy="77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6A287C-C73D-074E-A85A-B7EE1EB07201}"/>
              </a:ext>
            </a:extLst>
          </p:cNvPr>
          <p:cNvSpPr/>
          <p:nvPr/>
        </p:nvSpPr>
        <p:spPr>
          <a:xfrm>
            <a:off x="1711263" y="3298421"/>
            <a:ext cx="777132" cy="310101"/>
          </a:xfrm>
          <a:prstGeom prst="round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2B2AC-63D3-574C-B0AC-B1DD33C75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705" y="2185492"/>
            <a:ext cx="755416" cy="7554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3713CA-315F-F842-90DC-344B44753536}"/>
              </a:ext>
            </a:extLst>
          </p:cNvPr>
          <p:cNvSpPr/>
          <p:nvPr/>
        </p:nvSpPr>
        <p:spPr>
          <a:xfrm>
            <a:off x="5055846" y="2944134"/>
            <a:ext cx="1279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Algorithm</a:t>
            </a:r>
          </a:p>
          <a:p>
            <a:pPr algn="ctr"/>
            <a:r>
              <a:rPr lang="en-US" sz="1400" dirty="0"/>
              <a:t>Training Model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54055FD-F8E0-C34F-B989-E53468D04973}"/>
              </a:ext>
            </a:extLst>
          </p:cNvPr>
          <p:cNvSpPr/>
          <p:nvPr/>
        </p:nvSpPr>
        <p:spPr>
          <a:xfrm>
            <a:off x="8777255" y="3467354"/>
            <a:ext cx="1021813" cy="310101"/>
          </a:xfrm>
          <a:prstGeom prst="round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chemeClr val="bg1"/>
                </a:solidFill>
              </a:rPr>
              <a:t>儲存模型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607A67-64B2-804F-9723-96D60AE523A0}"/>
              </a:ext>
            </a:extLst>
          </p:cNvPr>
          <p:cNvGrpSpPr>
            <a:grpSpLocks noChangeAspect="1"/>
          </p:cNvGrpSpPr>
          <p:nvPr/>
        </p:nvGrpSpPr>
        <p:grpSpPr>
          <a:xfrm>
            <a:off x="2099829" y="3543102"/>
            <a:ext cx="7509974" cy="1368715"/>
            <a:chOff x="3360126" y="3971848"/>
            <a:chExt cx="5764444" cy="10505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AC324E-4CAD-F947-BDC2-560B78601AE2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20" name="Intelligent Information Retrieval Laboratory">
                <a:extLst>
                  <a:ext uri="{FF2B5EF4-FFF2-40B4-BE49-F238E27FC236}">
                    <a16:creationId xmlns:a16="http://schemas.microsoft.com/office/drawing/2014/main" id="{C79F798F-9C28-0B4C-9180-39935D8ACF64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1" name="Intelligent Information Retrieval Laboratory">
                <a:extLst>
                  <a:ext uri="{FF2B5EF4-FFF2-40B4-BE49-F238E27FC236}">
                    <a16:creationId xmlns:a16="http://schemas.microsoft.com/office/drawing/2014/main" id="{5CB201C5-3864-574E-898C-6D30DE58C8D8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CE2A811-EE74-E543-9C52-74C187B58BF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A8B87C8-6563-CE4A-93EF-F4CD0DC96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Youtube logo | Logok">
                <a:extLst>
                  <a:ext uri="{FF2B5EF4-FFF2-40B4-BE49-F238E27FC236}">
                    <a16:creationId xmlns:a16="http://schemas.microsoft.com/office/drawing/2014/main" id="{2DBE6B05-ABE3-DB44-8059-EAB788819D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Intelligent Information Retrieval Laboratory">
                <a:extLst>
                  <a:ext uri="{FF2B5EF4-FFF2-40B4-BE49-F238E27FC236}">
                    <a16:creationId xmlns:a16="http://schemas.microsoft.com/office/drawing/2014/main" id="{9F772CCC-FC2A-3C45-B8AC-97132D7CB82D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77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7252E9-3C6E-084F-BC19-5E5A2DA2DD6F}"/>
              </a:ext>
            </a:extLst>
          </p:cNvPr>
          <p:cNvSpPr/>
          <p:nvPr/>
        </p:nvSpPr>
        <p:spPr>
          <a:xfrm>
            <a:off x="4158038" y="4023315"/>
            <a:ext cx="774928" cy="310101"/>
          </a:xfrm>
          <a:prstGeom prst="roundRect">
            <a:avLst/>
          </a:prstGeom>
          <a:solidFill>
            <a:srgbClr val="4EBAD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824C4-C7D2-6240-9D3A-AF04B8B7AEEE}"/>
              </a:ext>
            </a:extLst>
          </p:cNvPr>
          <p:cNvSpPr/>
          <p:nvPr/>
        </p:nvSpPr>
        <p:spPr>
          <a:xfrm>
            <a:off x="4177951" y="4053616"/>
            <a:ext cx="7550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1100" dirty="0">
                <a:solidFill>
                  <a:srgbClr val="FFFFFF"/>
                </a:solidFill>
                <a:latin typeface="Arial"/>
                <a:ea typeface="微软雅黑"/>
              </a:rPr>
              <a:t>壓縮前</a:t>
            </a:r>
            <a:endParaRPr lang="en-US" sz="110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73304-53B0-E449-9D04-F1BCCE8F92BF}"/>
              </a:ext>
            </a:extLst>
          </p:cNvPr>
          <p:cNvSpPr/>
          <p:nvPr/>
        </p:nvSpPr>
        <p:spPr>
          <a:xfrm>
            <a:off x="8308506" y="4023315"/>
            <a:ext cx="774928" cy="310101"/>
          </a:xfrm>
          <a:prstGeom prst="roundRect">
            <a:avLst/>
          </a:prstGeom>
          <a:solidFill>
            <a:srgbClr val="E463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22FDA-8D98-F04D-A8E3-A0BDE58A78E4}"/>
              </a:ext>
            </a:extLst>
          </p:cNvPr>
          <p:cNvSpPr/>
          <p:nvPr/>
        </p:nvSpPr>
        <p:spPr>
          <a:xfrm>
            <a:off x="8328419" y="4053616"/>
            <a:ext cx="7550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1100" dirty="0">
                <a:solidFill>
                  <a:srgbClr val="FFFFFF"/>
                </a:solidFill>
                <a:latin typeface="Arial"/>
                <a:ea typeface="微软雅黑"/>
              </a:rPr>
              <a:t>壓縮後</a:t>
            </a:r>
            <a:endParaRPr lang="en-US" sz="110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75C39-3BA9-9049-9403-C9E7E3E7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770" y="1774235"/>
            <a:ext cx="3454400" cy="212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D0D5B-DC9A-A84A-8F92-B55BC9FB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858" y="1774235"/>
            <a:ext cx="3251200" cy="2120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FC4836B-B2E7-9A4F-BAF3-484301687406}"/>
              </a:ext>
            </a:extLst>
          </p:cNvPr>
          <p:cNvGrpSpPr>
            <a:grpSpLocks noChangeAspect="1"/>
          </p:cNvGrpSpPr>
          <p:nvPr/>
        </p:nvGrpSpPr>
        <p:grpSpPr>
          <a:xfrm>
            <a:off x="2989516" y="4023315"/>
            <a:ext cx="7509974" cy="1368715"/>
            <a:chOff x="3360126" y="3971848"/>
            <a:chExt cx="5764444" cy="10505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6BBB4AB-F6DC-4347-A499-0C53D9B89DD6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20" name="Intelligent Information Retrieval Laboratory">
                <a:extLst>
                  <a:ext uri="{FF2B5EF4-FFF2-40B4-BE49-F238E27FC236}">
                    <a16:creationId xmlns:a16="http://schemas.microsoft.com/office/drawing/2014/main" id="{16790F80-2E68-804C-A168-BB096228B608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1" name="Intelligent Information Retrieval Laboratory">
                <a:extLst>
                  <a:ext uri="{FF2B5EF4-FFF2-40B4-BE49-F238E27FC236}">
                    <a16:creationId xmlns:a16="http://schemas.microsoft.com/office/drawing/2014/main" id="{FCC9C63A-6F48-AD42-8C11-54DE84902814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B8123D5-3BAE-5548-9E5D-1301C2F39E8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D252B0E-BA2A-CF4E-8DA3-B88F115519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Youtube logo | Logok">
                <a:extLst>
                  <a:ext uri="{FF2B5EF4-FFF2-40B4-BE49-F238E27FC236}">
                    <a16:creationId xmlns:a16="http://schemas.microsoft.com/office/drawing/2014/main" id="{4B9125B5-4C19-C944-84B8-5593556994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Intelligent Information Retrieval Laboratory">
                <a:extLst>
                  <a:ext uri="{FF2B5EF4-FFF2-40B4-BE49-F238E27FC236}">
                    <a16:creationId xmlns:a16="http://schemas.microsoft.com/office/drawing/2014/main" id="{94EBA392-BE50-4A4A-922E-CC1340A5BE33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174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68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2021-10-02T07:15:50Z</dcterms:created>
  <dcterms:modified xsi:type="dcterms:W3CDTF">2021-10-03T02:10:30Z</dcterms:modified>
</cp:coreProperties>
</file>