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 snapToObjects="1">
      <p:cViewPr varScale="1">
        <p:scale>
          <a:sx n="104" d="100"/>
          <a:sy n="104" d="100"/>
        </p:scale>
        <p:origin x="232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A873-5360-4349-B89C-E9F4507F9F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6AC7A9-07C9-EB49-A815-1611BA6B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F749B-39B4-1747-93FC-DE87187DB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3521C-9658-014D-B614-4B055819B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186C3-8401-EB46-A32D-F8D44834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74130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6DA1D-A45F-E844-B466-570998C9B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2A408-F427-1843-BE06-D25C74609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8DD78-E885-8E45-A2D5-6ADAA697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3A00D-BF6E-BB4D-820A-1E5DA3C8E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ABE8D-BE63-A149-80D7-E7E294DD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99523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05CF1B-D92F-1240-A4F4-B48A3F2A59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35133E-C1F2-6947-8474-2AF60F5E3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54D70-6B83-6840-BE0A-8E3F6536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87EA7-9905-BD42-BB76-B49AA628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1526-7B54-C845-9FEC-06AD95AE3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2118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DBB7-B006-154B-B167-7E0C0C3DF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092EE-0D28-BC4D-8358-2C675072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AA777-8435-8140-AA26-8F6DB6F1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EE2C3-907F-1E49-A71D-5A5607DD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30E8F-885C-BE44-92BF-1465B5CF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02524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F417C-A3CA-E243-A8C7-5A7302B66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AC4DE-2745-3D44-9CC4-4D0AE437D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501CA-35AC-1143-8D20-C5175F8B4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B154C-9F38-834D-A04C-6159725C3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4DE21-5BE4-E847-A9E4-FEB846B8F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1559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06706-2664-4C43-82ED-CC7631B7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40D0D-2D8C-DA41-9973-BBE55E1DF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ABCF9A-E731-0D48-BF55-F8E16C348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9A44A-B1FF-354E-9F2E-DF59714F3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8247EB-DA9F-454E-BC97-ABEA93AD8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00719D-3648-2043-8A9D-5A031D46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9387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3EE6-EBF2-BF44-B7E8-FE9E986B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D78D4-30CB-E644-9194-42B84D414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E3C2-68D2-7B47-B012-09405ECC6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F85BD-C3BA-2D47-818C-47D2D2768C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72E970-E357-6545-9353-48684BF58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4C9A6F-2132-154A-BF2F-39A5F4D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F03D55-9008-464D-9F22-858B42C87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DCE4-4D8C-FE48-8DD8-10075044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928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E38A-EB85-F44D-A9AB-168DF9F3A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22215-DDC7-5C45-8DB9-D32BBFB90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E8A57-3B5D-7146-8E98-73A38F1A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F639D2-CFE6-9840-8BEA-089BF8D0C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7787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E57E71-4A7D-9E4D-BC0E-AEE396BFF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B4E9D-01EE-2C48-B7F9-E11A7A060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28177-61D9-3144-9880-753124F3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32159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8042-7241-5843-A293-1CC7B5F89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3398E-E486-A04C-A55D-BA122F074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F3F4B-262A-4C4F-B838-5DF55E46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1FD3-AD20-3E42-ADE4-37C93AF9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F3C6C5-EB87-0F40-992D-6A89D6F1D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F353C-0BF5-DE46-B786-AF861FC0D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0995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E42AA-5F3A-FF4A-8C17-E9D26A3A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9A387-1B78-8147-B3A6-C91D79486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A106F-2215-D24D-9B8F-0B4C918DB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9278B9-F7E3-B54E-86A5-5010AC36B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F4977-CB0E-5A49-B344-D01CE36E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7783A-A915-F548-88A6-10D8804A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58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8E85A2-4DD8-3548-8EDE-120E14557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1F9A-2E49-F740-8E9F-0D9B21F6E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62253-1B82-F44F-ACDF-303C5BDB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A48CA4-AC9B-A849-A20F-CF8CEE1BB5FD}" type="datetimeFigureOut">
              <a:rPr lang="en-TW" smtClean="0"/>
              <a:t>2021/9/10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F74082-5617-5F49-A15E-50DBD0D34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AD1C8-C689-524E-B5FD-CC367AD90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2B46B-6B08-2843-8FD2-553964E4B056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030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DC80DC-17BB-774F-A146-E935951F392A}"/>
              </a:ext>
            </a:extLst>
          </p:cNvPr>
          <p:cNvCxnSpPr/>
          <p:nvPr/>
        </p:nvCxnSpPr>
        <p:spPr>
          <a:xfrm flipV="1">
            <a:off x="1290738" y="2572087"/>
            <a:ext cx="0" cy="217812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804B8A-B1E7-9046-898F-E43D60239C10}"/>
              </a:ext>
            </a:extLst>
          </p:cNvPr>
          <p:cNvCxnSpPr>
            <a:cxnSpLocks/>
          </p:cNvCxnSpPr>
          <p:nvPr/>
        </p:nvCxnSpPr>
        <p:spPr>
          <a:xfrm>
            <a:off x="1280464" y="4748497"/>
            <a:ext cx="3801438" cy="1712"/>
          </a:xfrm>
          <a:prstGeom prst="straightConnector1">
            <a:avLst/>
          </a:prstGeom>
          <a:noFill/>
          <a:ln w="6350" cap="flat" cmpd="sng" algn="ctr">
            <a:solidFill>
              <a:srgbClr val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C630461-C787-0E4D-84D3-8AE388BEF9B5}"/>
              </a:ext>
            </a:extLst>
          </p:cNvPr>
          <p:cNvSpPr/>
          <p:nvPr/>
        </p:nvSpPr>
        <p:spPr>
          <a:xfrm>
            <a:off x="5153901" y="4548748"/>
            <a:ext cx="30489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x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3DFF84F-DCF8-9B4A-96A6-506D68EC10FE}"/>
              </a:ext>
            </a:extLst>
          </p:cNvPr>
          <p:cNvSpPr/>
          <p:nvPr/>
        </p:nvSpPr>
        <p:spPr>
          <a:xfrm>
            <a:off x="1136033" y="2073060"/>
            <a:ext cx="288862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y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621E73E-CECF-0D43-BA41-6DC9D7611375}"/>
              </a:ext>
            </a:extLst>
          </p:cNvPr>
          <p:cNvSpPr/>
          <p:nvPr/>
        </p:nvSpPr>
        <p:spPr>
          <a:xfrm>
            <a:off x="3258327" y="350115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5D408D9-CE81-A142-ADB5-2F20D69B24E8}"/>
              </a:ext>
            </a:extLst>
          </p:cNvPr>
          <p:cNvSpPr/>
          <p:nvPr/>
        </p:nvSpPr>
        <p:spPr>
          <a:xfrm>
            <a:off x="3051108" y="3647339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7F6DEF83-BEED-5044-9A5D-FA52566553C7}"/>
              </a:ext>
            </a:extLst>
          </p:cNvPr>
          <p:cNvSpPr/>
          <p:nvPr/>
        </p:nvSpPr>
        <p:spPr>
          <a:xfrm>
            <a:off x="3471485" y="317980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7CCCB1C-E669-3E4D-AE05-01B881FFD13E}"/>
              </a:ext>
            </a:extLst>
          </p:cNvPr>
          <p:cNvSpPr/>
          <p:nvPr/>
        </p:nvSpPr>
        <p:spPr>
          <a:xfrm>
            <a:off x="2914742" y="34679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70B3A4D2-A8ED-2445-BF7C-DEE6FA50DD47}"/>
              </a:ext>
            </a:extLst>
          </p:cNvPr>
          <p:cNvSpPr/>
          <p:nvPr/>
        </p:nvSpPr>
        <p:spPr>
          <a:xfrm>
            <a:off x="3767140" y="286308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B66C9B9-2E8A-6547-9CDE-898FC89DA3E4}"/>
              </a:ext>
            </a:extLst>
          </p:cNvPr>
          <p:cNvSpPr/>
          <p:nvPr/>
        </p:nvSpPr>
        <p:spPr>
          <a:xfrm>
            <a:off x="3946312" y="3164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8F41C7D-14C2-A54E-BE28-1B97D631B61F}"/>
              </a:ext>
            </a:extLst>
          </p:cNvPr>
          <p:cNvSpPr/>
          <p:nvPr/>
        </p:nvSpPr>
        <p:spPr>
          <a:xfrm>
            <a:off x="3659140" y="321869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A468790-6292-C64A-A661-39014E8EB8BF}"/>
              </a:ext>
            </a:extLst>
          </p:cNvPr>
          <p:cNvSpPr/>
          <p:nvPr/>
        </p:nvSpPr>
        <p:spPr>
          <a:xfrm>
            <a:off x="3306482" y="377376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5B2AFD6-715C-194F-8CFD-9F8DC9A8CA86}"/>
              </a:ext>
            </a:extLst>
          </p:cNvPr>
          <p:cNvSpPr/>
          <p:nvPr/>
        </p:nvSpPr>
        <p:spPr>
          <a:xfrm>
            <a:off x="2047149" y="4077120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B60D639-9813-F64B-9816-7845C19B6755}"/>
              </a:ext>
            </a:extLst>
          </p:cNvPr>
          <p:cNvSpPr/>
          <p:nvPr/>
        </p:nvSpPr>
        <p:spPr>
          <a:xfrm>
            <a:off x="2264832" y="3939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B46006E-62A1-0A49-8095-93A1A5F8BF73}"/>
              </a:ext>
            </a:extLst>
          </p:cNvPr>
          <p:cNvSpPr/>
          <p:nvPr/>
        </p:nvSpPr>
        <p:spPr>
          <a:xfrm>
            <a:off x="2101149" y="4323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D5ADA96-7F47-8643-B9FB-89F371013C61}"/>
              </a:ext>
            </a:extLst>
          </p:cNvPr>
          <p:cNvSpPr/>
          <p:nvPr/>
        </p:nvSpPr>
        <p:spPr>
          <a:xfrm>
            <a:off x="2587664" y="3966467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E3B5B44-25DA-A747-B982-687212C9620E}"/>
              </a:ext>
            </a:extLst>
          </p:cNvPr>
          <p:cNvSpPr/>
          <p:nvPr/>
        </p:nvSpPr>
        <p:spPr>
          <a:xfrm>
            <a:off x="2820865" y="402517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78BF1BC-E4EC-F647-ACBD-67BF2BC04E5D}"/>
              </a:ext>
            </a:extLst>
          </p:cNvPr>
          <p:cNvSpPr/>
          <p:nvPr/>
        </p:nvSpPr>
        <p:spPr>
          <a:xfrm>
            <a:off x="2402232" y="3835014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E6D8DEDE-CA0C-D141-A3C3-E7D1998C2AE3}"/>
              </a:ext>
            </a:extLst>
          </p:cNvPr>
          <p:cNvSpPr/>
          <p:nvPr/>
        </p:nvSpPr>
        <p:spPr>
          <a:xfrm>
            <a:off x="2597924" y="4215791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F6ACD54-B1DC-044F-B1B7-A22AA26ABB61}"/>
              </a:ext>
            </a:extLst>
          </p:cNvPr>
          <p:cNvSpPr/>
          <p:nvPr/>
        </p:nvSpPr>
        <p:spPr>
          <a:xfrm>
            <a:off x="2322208" y="413819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A667ABC-F2C5-F840-BD0C-10F87E018073}"/>
              </a:ext>
            </a:extLst>
          </p:cNvPr>
          <p:cNvSpPr/>
          <p:nvPr/>
        </p:nvSpPr>
        <p:spPr>
          <a:xfrm>
            <a:off x="2687853" y="3792808"/>
            <a:ext cx="108000" cy="108000"/>
          </a:xfrm>
          <a:prstGeom prst="ellipse">
            <a:avLst/>
          </a:prstGeom>
          <a:solidFill>
            <a:srgbClr val="0070C0"/>
          </a:solidFill>
          <a:ln w="12700" cap="flat" cmpd="sng" algn="ctr">
            <a:solidFill>
              <a:srgbClr val="D2A66C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E73A1C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94B7E86-31F6-AB4A-B0C5-BCFE9DBB1B69}"/>
              </a:ext>
            </a:extLst>
          </p:cNvPr>
          <p:cNvSpPr/>
          <p:nvPr/>
        </p:nvSpPr>
        <p:spPr>
          <a:xfrm>
            <a:off x="3553581" y="3692485"/>
            <a:ext cx="144000" cy="144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6BF49FF-A17B-3E4F-A162-52FF4A3274CA}"/>
              </a:ext>
            </a:extLst>
          </p:cNvPr>
          <p:cNvCxnSpPr>
            <a:cxnSpLocks/>
            <a:stCxn id="64" idx="1"/>
          </p:cNvCxnSpPr>
          <p:nvPr/>
        </p:nvCxnSpPr>
        <p:spPr>
          <a:xfrm flipH="1" flipV="1">
            <a:off x="3350511" y="3572075"/>
            <a:ext cx="224158" cy="141498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6E84BB2-42FA-4041-ADAA-31B0BC13DBC4}"/>
              </a:ext>
            </a:extLst>
          </p:cNvPr>
          <p:cNvCxnSpPr>
            <a:cxnSpLocks/>
            <a:stCxn id="64" idx="2"/>
            <a:endCxn id="54" idx="6"/>
          </p:cNvCxnSpPr>
          <p:nvPr/>
        </p:nvCxnSpPr>
        <p:spPr>
          <a:xfrm flipH="1">
            <a:off x="3414482" y="3764485"/>
            <a:ext cx="139099" cy="63283"/>
          </a:xfrm>
          <a:prstGeom prst="line">
            <a:avLst/>
          </a:prstGeom>
          <a:noFill/>
          <a:ln w="6350" cap="flat" cmpd="sng" algn="ctr">
            <a:solidFill>
              <a:srgbClr val="FF0000"/>
            </a:solidFill>
            <a:prstDash val="lgDash"/>
            <a:miter lim="800000"/>
          </a:ln>
          <a:effectLst/>
        </p:spPr>
      </p:cxnSp>
      <p:sp>
        <p:nvSpPr>
          <p:cNvPr id="67" name="Triangle 66">
            <a:extLst>
              <a:ext uri="{FF2B5EF4-FFF2-40B4-BE49-F238E27FC236}">
                <a16:creationId xmlns:a16="http://schemas.microsoft.com/office/drawing/2014/main" id="{2927E350-1F3E-6D43-8581-52589B89C807}"/>
              </a:ext>
            </a:extLst>
          </p:cNvPr>
          <p:cNvSpPr/>
          <p:nvPr/>
        </p:nvSpPr>
        <p:spPr>
          <a:xfrm>
            <a:off x="9414933" y="231210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8" name="Triangle 67">
            <a:extLst>
              <a:ext uri="{FF2B5EF4-FFF2-40B4-BE49-F238E27FC236}">
                <a16:creationId xmlns:a16="http://schemas.microsoft.com/office/drawing/2014/main" id="{84831677-4A22-1A45-9752-B8AA016ABE48}"/>
              </a:ext>
            </a:extLst>
          </p:cNvPr>
          <p:cNvSpPr/>
          <p:nvPr/>
        </p:nvSpPr>
        <p:spPr>
          <a:xfrm>
            <a:off x="8576732" y="232156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69" name="Triangle 68">
            <a:extLst>
              <a:ext uri="{FF2B5EF4-FFF2-40B4-BE49-F238E27FC236}">
                <a16:creationId xmlns:a16="http://schemas.microsoft.com/office/drawing/2014/main" id="{929AFE7C-6BC7-294E-B628-85D58609A2A3}"/>
              </a:ext>
            </a:extLst>
          </p:cNvPr>
          <p:cNvSpPr/>
          <p:nvPr/>
        </p:nvSpPr>
        <p:spPr>
          <a:xfrm>
            <a:off x="10134600" y="2580922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0" name="Triangle 69">
            <a:extLst>
              <a:ext uri="{FF2B5EF4-FFF2-40B4-BE49-F238E27FC236}">
                <a16:creationId xmlns:a16="http://schemas.microsoft.com/office/drawing/2014/main" id="{CFC762DF-E88A-844A-A4B3-524DF663CE97}"/>
              </a:ext>
            </a:extLst>
          </p:cNvPr>
          <p:cNvSpPr/>
          <p:nvPr/>
        </p:nvSpPr>
        <p:spPr>
          <a:xfrm>
            <a:off x="9296399" y="3429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1" name="Triangle 70">
            <a:extLst>
              <a:ext uri="{FF2B5EF4-FFF2-40B4-BE49-F238E27FC236}">
                <a16:creationId xmlns:a16="http://schemas.microsoft.com/office/drawing/2014/main" id="{D90E1271-1FE8-F546-A386-C63A731FD23B}"/>
              </a:ext>
            </a:extLst>
          </p:cNvPr>
          <p:cNvSpPr/>
          <p:nvPr/>
        </p:nvSpPr>
        <p:spPr>
          <a:xfrm>
            <a:off x="9080598" y="3782683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E2223E-B31A-8D4C-9636-EEC9FC8F8A85}"/>
              </a:ext>
            </a:extLst>
          </p:cNvPr>
          <p:cNvSpPr>
            <a:spLocks/>
          </p:cNvSpPr>
          <p:nvPr/>
        </p:nvSpPr>
        <p:spPr>
          <a:xfrm>
            <a:off x="7577667" y="2580922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F0F2077-4EB5-B441-AFCA-C2469DB7A14A}"/>
              </a:ext>
            </a:extLst>
          </p:cNvPr>
          <p:cNvSpPr>
            <a:spLocks/>
          </p:cNvSpPr>
          <p:nvPr/>
        </p:nvSpPr>
        <p:spPr>
          <a:xfrm>
            <a:off x="7577667" y="3284277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D8BCC2A-5E52-C547-9576-A4E7DD48FE57}"/>
              </a:ext>
            </a:extLst>
          </p:cNvPr>
          <p:cNvSpPr>
            <a:spLocks/>
          </p:cNvSpPr>
          <p:nvPr/>
        </p:nvSpPr>
        <p:spPr>
          <a:xfrm>
            <a:off x="7577667" y="369742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C9240E5-6AE7-F34D-B213-7800F4952120}"/>
              </a:ext>
            </a:extLst>
          </p:cNvPr>
          <p:cNvSpPr>
            <a:spLocks/>
          </p:cNvSpPr>
          <p:nvPr/>
        </p:nvSpPr>
        <p:spPr>
          <a:xfrm>
            <a:off x="7996767" y="3309509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C6512F3-6DD8-9543-B66E-F08A477BB046}"/>
              </a:ext>
            </a:extLst>
          </p:cNvPr>
          <p:cNvSpPr>
            <a:spLocks/>
          </p:cNvSpPr>
          <p:nvPr/>
        </p:nvSpPr>
        <p:spPr>
          <a:xfrm>
            <a:off x="9059332" y="2826420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BCDA84A-125E-FE4A-AFC2-3E8B9EB53DF3}"/>
              </a:ext>
            </a:extLst>
          </p:cNvPr>
          <p:cNvSpPr>
            <a:spLocks/>
          </p:cNvSpPr>
          <p:nvPr/>
        </p:nvSpPr>
        <p:spPr>
          <a:xfrm>
            <a:off x="8472310" y="368966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8E0C516-9415-1148-A5B4-0943D396EABF}"/>
              </a:ext>
            </a:extLst>
          </p:cNvPr>
          <p:cNvSpPr/>
          <p:nvPr/>
        </p:nvSpPr>
        <p:spPr>
          <a:xfrm>
            <a:off x="7890468" y="2553759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46F8D5D6-42B2-6746-96E1-6D12961FB3B8}"/>
              </a:ext>
            </a:extLst>
          </p:cNvPr>
          <p:cNvSpPr/>
          <p:nvPr/>
        </p:nvSpPr>
        <p:spPr>
          <a:xfrm>
            <a:off x="8939399" y="3607818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E09E0D34-53F6-EA43-B2AB-A93141F0D625}"/>
              </a:ext>
            </a:extLst>
          </p:cNvPr>
          <p:cNvSpPr/>
          <p:nvPr/>
        </p:nvSpPr>
        <p:spPr>
          <a:xfrm>
            <a:off x="8503616" y="531504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分類器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91A49A94-A02B-EF4C-8DE0-F9814683348E}"/>
              </a:ext>
            </a:extLst>
          </p:cNvPr>
          <p:cNvSpPr/>
          <p:nvPr/>
        </p:nvSpPr>
        <p:spPr>
          <a:xfrm>
            <a:off x="2439736" y="5312288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r>
              <a: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 迴歸器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243DA10-A6E5-2B40-846A-3B3A40EE9B68}"/>
              </a:ext>
            </a:extLst>
          </p:cNvPr>
          <p:cNvSpPr/>
          <p:nvPr/>
        </p:nvSpPr>
        <p:spPr>
          <a:xfrm>
            <a:off x="3324857" y="4016220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E320F4-206D-674B-A03F-76E98045CFBA}"/>
              </a:ext>
            </a:extLst>
          </p:cNvPr>
          <p:cNvSpPr/>
          <p:nvPr/>
        </p:nvSpPr>
        <p:spPr>
          <a:xfrm>
            <a:off x="8758608" y="4148841"/>
            <a:ext cx="601447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K=3</a:t>
            </a:r>
          </a:p>
        </p:txBody>
      </p:sp>
    </p:spTree>
    <p:extLst>
      <p:ext uri="{BB962C8B-B14F-4D97-AF65-F5344CB8AC3E}">
        <p14:creationId xmlns:p14="http://schemas.microsoft.com/office/powerpoint/2010/main" val="36098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7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riangle 16">
            <a:extLst>
              <a:ext uri="{FF2B5EF4-FFF2-40B4-BE49-F238E27FC236}">
                <a16:creationId xmlns:a16="http://schemas.microsoft.com/office/drawing/2014/main" id="{FD5E90F3-52A7-314D-AFFB-C481E00D9D88}"/>
              </a:ext>
            </a:extLst>
          </p:cNvPr>
          <p:cNvSpPr/>
          <p:nvPr/>
        </p:nvSpPr>
        <p:spPr>
          <a:xfrm>
            <a:off x="3529699" y="1923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12806716-15BA-874B-A948-86AFCF314C4D}"/>
              </a:ext>
            </a:extLst>
          </p:cNvPr>
          <p:cNvSpPr/>
          <p:nvPr/>
        </p:nvSpPr>
        <p:spPr>
          <a:xfrm>
            <a:off x="2691498" y="193245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04459438-49C9-5849-8936-6813F688B650}"/>
              </a:ext>
            </a:extLst>
          </p:cNvPr>
          <p:cNvSpPr/>
          <p:nvPr/>
        </p:nvSpPr>
        <p:spPr>
          <a:xfrm>
            <a:off x="4249366" y="219181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EF2EED59-B8A9-2E40-9E8E-CEA8E4BD53C8}"/>
              </a:ext>
            </a:extLst>
          </p:cNvPr>
          <p:cNvSpPr/>
          <p:nvPr/>
        </p:nvSpPr>
        <p:spPr>
          <a:xfrm>
            <a:off x="3411165" y="3039894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D0C35D49-48C2-EB4A-ABBD-B5A6804E9804}"/>
              </a:ext>
            </a:extLst>
          </p:cNvPr>
          <p:cNvSpPr/>
          <p:nvPr/>
        </p:nvSpPr>
        <p:spPr>
          <a:xfrm>
            <a:off x="3195364" y="339357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03562D-E8A1-914A-B535-103167FB94EC}"/>
              </a:ext>
            </a:extLst>
          </p:cNvPr>
          <p:cNvSpPr>
            <a:spLocks/>
          </p:cNvSpPr>
          <p:nvPr/>
        </p:nvSpPr>
        <p:spPr>
          <a:xfrm>
            <a:off x="1692433" y="219181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86CE210-2774-7748-853A-E32D763FE7E2}"/>
              </a:ext>
            </a:extLst>
          </p:cNvPr>
          <p:cNvSpPr>
            <a:spLocks/>
          </p:cNvSpPr>
          <p:nvPr/>
        </p:nvSpPr>
        <p:spPr>
          <a:xfrm>
            <a:off x="1692433" y="289517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51C2FF4-60EE-9C46-A8DE-A7970788295E}"/>
              </a:ext>
            </a:extLst>
          </p:cNvPr>
          <p:cNvSpPr>
            <a:spLocks/>
          </p:cNvSpPr>
          <p:nvPr/>
        </p:nvSpPr>
        <p:spPr>
          <a:xfrm>
            <a:off x="1692433" y="330831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CB25519-CD44-DB45-8D26-C08D886C41ED}"/>
              </a:ext>
            </a:extLst>
          </p:cNvPr>
          <p:cNvSpPr>
            <a:spLocks/>
          </p:cNvSpPr>
          <p:nvPr/>
        </p:nvSpPr>
        <p:spPr>
          <a:xfrm>
            <a:off x="2111533" y="2920403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5D163-FB41-CF48-AAFE-6F3A534CFDE4}"/>
              </a:ext>
            </a:extLst>
          </p:cNvPr>
          <p:cNvSpPr>
            <a:spLocks/>
          </p:cNvSpPr>
          <p:nvPr/>
        </p:nvSpPr>
        <p:spPr>
          <a:xfrm>
            <a:off x="3174098" y="243731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4D3F0C2-2021-574F-886B-9AF9ABDB7D5F}"/>
              </a:ext>
            </a:extLst>
          </p:cNvPr>
          <p:cNvSpPr>
            <a:spLocks/>
          </p:cNvSpPr>
          <p:nvPr/>
        </p:nvSpPr>
        <p:spPr>
          <a:xfrm>
            <a:off x="2587076" y="330055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ABEB4C-8E7E-F141-8D9E-1A8732FC5D6F}"/>
              </a:ext>
            </a:extLst>
          </p:cNvPr>
          <p:cNvSpPr>
            <a:spLocks noChangeAspect="1"/>
          </p:cNvSpPr>
          <p:nvPr/>
        </p:nvSpPr>
        <p:spPr>
          <a:xfrm>
            <a:off x="2526444" y="2702424"/>
            <a:ext cx="1260000" cy="126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B795F3-6FAF-654E-96A5-92E8175229AD}"/>
              </a:ext>
            </a:extLst>
          </p:cNvPr>
          <p:cNvSpPr/>
          <p:nvPr/>
        </p:nvSpPr>
        <p:spPr>
          <a:xfrm>
            <a:off x="3054165" y="3218712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8476F3B0-1DCD-A14F-B2C6-0BF72882A5B1}"/>
              </a:ext>
            </a:extLst>
          </p:cNvPr>
          <p:cNvSpPr/>
          <p:nvPr/>
        </p:nvSpPr>
        <p:spPr>
          <a:xfrm>
            <a:off x="8370831" y="1923000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3" name="Triangle 32">
            <a:extLst>
              <a:ext uri="{FF2B5EF4-FFF2-40B4-BE49-F238E27FC236}">
                <a16:creationId xmlns:a16="http://schemas.microsoft.com/office/drawing/2014/main" id="{3377C45F-2839-EE4C-84D8-70D8B80D5BBF}"/>
              </a:ext>
            </a:extLst>
          </p:cNvPr>
          <p:cNvSpPr/>
          <p:nvPr/>
        </p:nvSpPr>
        <p:spPr>
          <a:xfrm>
            <a:off x="7532630" y="193245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7C608F16-B6C5-8745-8031-210B9129C40B}"/>
              </a:ext>
            </a:extLst>
          </p:cNvPr>
          <p:cNvSpPr/>
          <p:nvPr/>
        </p:nvSpPr>
        <p:spPr>
          <a:xfrm>
            <a:off x="9090498" y="2191816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" name="Triangle 34">
            <a:extLst>
              <a:ext uri="{FF2B5EF4-FFF2-40B4-BE49-F238E27FC236}">
                <a16:creationId xmlns:a16="http://schemas.microsoft.com/office/drawing/2014/main" id="{1B4297DD-98B6-B74F-AAB7-670583C22AF1}"/>
              </a:ext>
            </a:extLst>
          </p:cNvPr>
          <p:cNvSpPr/>
          <p:nvPr/>
        </p:nvSpPr>
        <p:spPr>
          <a:xfrm>
            <a:off x="8252297" y="3039894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6" name="Triangle 35">
            <a:extLst>
              <a:ext uri="{FF2B5EF4-FFF2-40B4-BE49-F238E27FC236}">
                <a16:creationId xmlns:a16="http://schemas.microsoft.com/office/drawing/2014/main" id="{387B8F5A-4BDC-9D42-9199-6593BAFA8F5A}"/>
              </a:ext>
            </a:extLst>
          </p:cNvPr>
          <p:cNvSpPr/>
          <p:nvPr/>
        </p:nvSpPr>
        <p:spPr>
          <a:xfrm>
            <a:off x="8036496" y="3393577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2C02EB-AF82-FD4D-85AA-B7AAFAAB996F}"/>
              </a:ext>
            </a:extLst>
          </p:cNvPr>
          <p:cNvSpPr>
            <a:spLocks/>
          </p:cNvSpPr>
          <p:nvPr/>
        </p:nvSpPr>
        <p:spPr>
          <a:xfrm>
            <a:off x="6533565" y="2191816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B069E3C-0CA3-C24C-AAE0-FE86E7DCC663}"/>
              </a:ext>
            </a:extLst>
          </p:cNvPr>
          <p:cNvSpPr>
            <a:spLocks/>
          </p:cNvSpPr>
          <p:nvPr/>
        </p:nvSpPr>
        <p:spPr>
          <a:xfrm>
            <a:off x="6533565" y="2895171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82A0E89-B471-1D4B-BBFA-B72F83E3F925}"/>
              </a:ext>
            </a:extLst>
          </p:cNvPr>
          <p:cNvSpPr>
            <a:spLocks/>
          </p:cNvSpPr>
          <p:nvPr/>
        </p:nvSpPr>
        <p:spPr>
          <a:xfrm>
            <a:off x="6533565" y="330831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37FD241-6DF6-DD4A-B967-D0D3B8E71148}"/>
              </a:ext>
            </a:extLst>
          </p:cNvPr>
          <p:cNvSpPr>
            <a:spLocks/>
          </p:cNvSpPr>
          <p:nvPr/>
        </p:nvSpPr>
        <p:spPr>
          <a:xfrm>
            <a:off x="6952665" y="2920403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7175693-D6EB-0941-B791-99596CB41BF2}"/>
              </a:ext>
            </a:extLst>
          </p:cNvPr>
          <p:cNvSpPr>
            <a:spLocks/>
          </p:cNvSpPr>
          <p:nvPr/>
        </p:nvSpPr>
        <p:spPr>
          <a:xfrm>
            <a:off x="8015230" y="2437314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9839556-A217-104C-A200-5C07CECF6ED5}"/>
              </a:ext>
            </a:extLst>
          </p:cNvPr>
          <p:cNvSpPr>
            <a:spLocks/>
          </p:cNvSpPr>
          <p:nvPr/>
        </p:nvSpPr>
        <p:spPr>
          <a:xfrm>
            <a:off x="7428208" y="3300555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500D264-93D9-544B-8153-5A19775EE4DA}"/>
              </a:ext>
            </a:extLst>
          </p:cNvPr>
          <p:cNvSpPr/>
          <p:nvPr/>
        </p:nvSpPr>
        <p:spPr>
          <a:xfrm>
            <a:off x="6846366" y="2164653"/>
            <a:ext cx="2340000" cy="2340000"/>
          </a:xfrm>
          <a:prstGeom prst="ellipse">
            <a:avLst/>
          </a:prstGeom>
          <a:noFill/>
          <a:ln w="12700" cap="flat" cmpd="sng" algn="ctr">
            <a:solidFill>
              <a:srgbClr val="D2A66C">
                <a:lumMod val="50000"/>
              </a:srgbClr>
            </a:solidFill>
            <a:prstDash val="lg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FBF6D4D-4B3F-7648-B40A-292DF55E5E76}"/>
              </a:ext>
            </a:extLst>
          </p:cNvPr>
          <p:cNvSpPr/>
          <p:nvPr/>
        </p:nvSpPr>
        <p:spPr>
          <a:xfrm>
            <a:off x="7895297" y="3218712"/>
            <a:ext cx="216000" cy="216000"/>
          </a:xfrm>
          <a:prstGeom prst="ellips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623D37E-F299-1F4A-8534-446017E54A25}"/>
              </a:ext>
            </a:extLst>
          </p:cNvPr>
          <p:cNvSpPr/>
          <p:nvPr/>
        </p:nvSpPr>
        <p:spPr>
          <a:xfrm>
            <a:off x="2428380" y="4629551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E25020DD-0E06-CE42-A59C-03C47C2FF855}"/>
              </a:ext>
            </a:extLst>
          </p:cNvPr>
          <p:cNvSpPr/>
          <p:nvPr/>
        </p:nvSpPr>
        <p:spPr>
          <a:xfrm>
            <a:off x="3737413" y="4718261"/>
            <a:ext cx="237067" cy="191911"/>
          </a:xfrm>
          <a:prstGeom prst="triangle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08EA49B-CD9B-8241-AE40-CED9FA907726}"/>
              </a:ext>
            </a:extLst>
          </p:cNvPr>
          <p:cNvSpPr/>
          <p:nvPr/>
        </p:nvSpPr>
        <p:spPr>
          <a:xfrm>
            <a:off x="7336198" y="4684092"/>
            <a:ext cx="1358064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 defTabSz="914377"/>
            <a:r>
              <a:rPr lang="en-US" dirty="0">
                <a:ln w="0"/>
                <a:solidFill>
                  <a:srgbClr val="000000"/>
                </a:solidFill>
                <a:effectLst>
                  <a:outerShdw blurRad="38100" dist="19050" dir="2700000" algn="tl" rotWithShape="0">
                    <a:srgbClr val="000000">
                      <a:alpha val="40000"/>
                    </a:srgbClr>
                  </a:outerShdw>
                </a:effectLst>
                <a:latin typeface="Arial"/>
                <a:ea typeface="微软雅黑"/>
              </a:rPr>
              <a:t>K=2 分類為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65A0EA-2784-EB48-BC0F-462876189B39}"/>
              </a:ext>
            </a:extLst>
          </p:cNvPr>
          <p:cNvSpPr>
            <a:spLocks/>
          </p:cNvSpPr>
          <p:nvPr/>
        </p:nvSpPr>
        <p:spPr>
          <a:xfrm>
            <a:off x="8682258" y="4778758"/>
            <a:ext cx="180000" cy="180000"/>
          </a:xfrm>
          <a:prstGeom prst="rect">
            <a:avLst/>
          </a:prstGeom>
          <a:solidFill>
            <a:srgbClr val="E73A1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TW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906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MNIST analysis using KNN | ImportQ">
            <a:extLst>
              <a:ext uri="{FF2B5EF4-FFF2-40B4-BE49-F238E27FC236}">
                <a16:creationId xmlns:a16="http://schemas.microsoft.com/office/drawing/2014/main" id="{AE2AD2EF-A5D3-2D42-B25A-F0380EBC0B7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45" t="5100" b="4302"/>
          <a:stretch/>
        </p:blipFill>
        <p:spPr bwMode="auto">
          <a:xfrm>
            <a:off x="6766377" y="2244291"/>
            <a:ext cx="3702895" cy="270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[animate output image]">
            <a:extLst>
              <a:ext uri="{FF2B5EF4-FFF2-40B4-BE49-F238E27FC236}">
                <a16:creationId xmlns:a16="http://schemas.microsoft.com/office/drawing/2014/main" id="{11B17ABC-53AB-F74A-882B-61450ED78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2677" y="2217709"/>
            <a:ext cx="4098852" cy="2732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7EAC71AC-4FBA-F649-9D55-82DD0F56DF39}"/>
              </a:ext>
            </a:extLst>
          </p:cNvPr>
          <p:cNvSpPr/>
          <p:nvPr/>
        </p:nvSpPr>
        <p:spPr>
          <a:xfrm>
            <a:off x="3270731" y="5150562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K-means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56DADD4-5761-7B4B-8CA2-B9CE35BF186F}"/>
              </a:ext>
            </a:extLst>
          </p:cNvPr>
          <p:cNvSpPr/>
          <p:nvPr/>
        </p:nvSpPr>
        <p:spPr>
          <a:xfrm>
            <a:off x="8006452" y="5150563"/>
            <a:ext cx="1222744" cy="353683"/>
          </a:xfrm>
          <a:prstGeom prst="roundRect">
            <a:avLst/>
          </a:prstGeom>
          <a:solidFill>
            <a:srgbClr val="D2A6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KNN</a:t>
            </a:r>
            <a:endParaRPr kumimoji="0" lang="en-TW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606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25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微软雅黑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2021-09-10T02:33:53Z</dcterms:created>
  <dcterms:modified xsi:type="dcterms:W3CDTF">2021-09-10T09:24:41Z</dcterms:modified>
</cp:coreProperties>
</file>