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CF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100" d="100"/>
          <a:sy n="100" d="100"/>
        </p:scale>
        <p:origin x="1544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23F6-052C-3D41-A717-551E49F3E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9D7B2-1BD7-EE4D-B41F-24A652494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E6427-7C3A-5147-BE7A-3025DDE35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5AEB-3B7E-6943-B398-F5126A731231}" type="datetimeFigureOut">
              <a:rPr lang="en-TW" smtClean="0"/>
              <a:t>2021/9/30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65CE0-0187-0B45-A6FB-F43E2BDF6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D81C3-11EB-BB45-BCCC-8B1B93765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870C-B2B3-4A4D-A960-15FD020E670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92303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CFCB3-8147-3A4A-9760-D02B245BC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18F1EA-9E0B-FA43-BCEA-B6D82FAD3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34C78-1151-374B-9C99-5895DE4C1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5AEB-3B7E-6943-B398-F5126A731231}" type="datetimeFigureOut">
              <a:rPr lang="en-TW" smtClean="0"/>
              <a:t>2021/9/30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591DB-AA14-C54A-94C1-2DEFE9BAB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B7C8A-BEBB-EE41-8F89-F9C5CF147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870C-B2B3-4A4D-A960-15FD020E670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58584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216E33-68C8-5F46-BC85-551838996A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0234F8-C99E-524B-9890-B0EAECED0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04D95-A2DB-C540-8135-915F02400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5AEB-3B7E-6943-B398-F5126A731231}" type="datetimeFigureOut">
              <a:rPr lang="en-TW" smtClean="0"/>
              <a:t>2021/9/30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DF2BA-139A-E440-92B4-7A51328A8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00AA5-D63A-BB42-9F12-09419BCB2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870C-B2B3-4A4D-A960-15FD020E670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82678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1F084-5C02-1848-B963-19FA2BA12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7FC4B-7426-4744-8B64-2C391F9D7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03D36-B078-1B4B-82BC-9FEA69CFF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5AEB-3B7E-6943-B398-F5126A731231}" type="datetimeFigureOut">
              <a:rPr lang="en-TW" smtClean="0"/>
              <a:t>2021/9/30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483F8-658B-9B45-9710-C8F7F2F2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7E25B-5A1D-724F-A01E-3EDD13838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870C-B2B3-4A4D-A960-15FD020E670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9283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6954-E675-2F4F-AC22-7672CAAEB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0A4ED-7079-A742-92E3-718F3E26D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9F2CA-1859-3F46-A253-E7B39AE88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5AEB-3B7E-6943-B398-F5126A731231}" type="datetimeFigureOut">
              <a:rPr lang="en-TW" smtClean="0"/>
              <a:t>2021/9/30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54E2D-1166-D245-A200-176633537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AFA15-DD9E-574B-BC0E-BF8ED4FAE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870C-B2B3-4A4D-A960-15FD020E670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55194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D703-97EB-0C4A-84AD-0CD89AD0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1FFFC-B5D7-174E-AE4E-26427CD2D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08AEA-423C-FE49-A5E5-F830F1743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7978F-D4B4-3542-87A2-8149880E5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5AEB-3B7E-6943-B398-F5126A731231}" type="datetimeFigureOut">
              <a:rPr lang="en-TW" smtClean="0"/>
              <a:t>2021/9/30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118D1-85ED-A440-9CDF-6E844E5A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1209F-A5F4-7F4D-AD70-F86E3CC4B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870C-B2B3-4A4D-A960-15FD020E670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81975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AAB90-A13F-1946-A868-C754DBFD8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30A1F-800E-F346-820A-7707D7B07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90AAA-BA63-1F45-B411-90CAF42EA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FDD161-A082-1C43-A32F-C9B6E2C61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F7DF7D-6CC9-314A-8836-DB137CD9E5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EA18D9-677C-614A-A919-6B8C44A3F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5AEB-3B7E-6943-B398-F5126A731231}" type="datetimeFigureOut">
              <a:rPr lang="en-TW" smtClean="0"/>
              <a:t>2021/9/30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A640A6-5070-9043-A527-73C75E5FF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6AF32F-1D35-B741-AAFD-ECD8F4A56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870C-B2B3-4A4D-A960-15FD020E670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28206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8E611-5844-9840-8132-450AE94FA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5F5ABE-9213-DD49-8846-989BF92FE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5AEB-3B7E-6943-B398-F5126A731231}" type="datetimeFigureOut">
              <a:rPr lang="en-TW" smtClean="0"/>
              <a:t>2021/9/30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81409-FA08-4B43-AE63-CC0F8CDD7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B047BA-76C0-554C-AA34-A3A973074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870C-B2B3-4A4D-A960-15FD020E670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902936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40A738-972C-DE48-98DB-5D7258F4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5AEB-3B7E-6943-B398-F5126A731231}" type="datetimeFigureOut">
              <a:rPr lang="en-TW" smtClean="0"/>
              <a:t>2021/9/30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EE66C5-39EB-9648-8DDD-B9EF73CDE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1A892-8E87-FA45-8275-9FA4A443B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870C-B2B3-4A4D-A960-15FD020E670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79153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864C4-1C4A-3541-ABA4-678B13F93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68521-2708-154B-8EE6-489EFC2E3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EB1C7-E371-8D43-ADE5-2CD68731F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205E0-A4EB-3749-B634-07B17FFC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5AEB-3B7E-6943-B398-F5126A731231}" type="datetimeFigureOut">
              <a:rPr lang="en-TW" smtClean="0"/>
              <a:t>2021/9/30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95EC7-9FBC-0348-90C4-26107B2DC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193D7-E9AB-CD4A-9260-729E81C53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870C-B2B3-4A4D-A960-15FD020E670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32523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521D4-DC2A-F942-B76B-1EE396FCC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9419C2-6EBA-AA4C-9D05-756EC35BDB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0D9EC-9C61-544A-BFF4-64ECE68B3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15F01-4BD6-1046-AE27-B5D118D61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5AEB-3B7E-6943-B398-F5126A731231}" type="datetimeFigureOut">
              <a:rPr lang="en-TW" smtClean="0"/>
              <a:t>2021/9/30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7BC4C-D933-B542-B859-4F8A07D3D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92AB1-7DC7-F246-B32F-A51B79AD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870C-B2B3-4A4D-A960-15FD020E670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33102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45D0C-28B4-114A-8730-B7C7B52C1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68862-45A5-F84A-AA3D-3763677CE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2BB5B-9F73-BA41-8BDF-ECED58D356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55AEB-3B7E-6943-B398-F5126A731231}" type="datetimeFigureOut">
              <a:rPr lang="en-TW" smtClean="0"/>
              <a:t>2021/9/30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4C194-A6D7-B740-81A3-9B3C1E83A7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26CAE-2BC9-0341-97A3-7EA956E67C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9870C-B2B3-4A4D-A960-15FD020E670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5329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A759CC7-72A6-4B44-9848-5D7B74A09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808" y="703389"/>
            <a:ext cx="6152383" cy="461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A7D9BB3C-EEE1-FF44-8D5B-04E19B17A203}"/>
              </a:ext>
            </a:extLst>
          </p:cNvPr>
          <p:cNvSpPr>
            <a:spLocks noChangeAspect="1"/>
          </p:cNvSpPr>
          <p:nvPr/>
        </p:nvSpPr>
        <p:spPr>
          <a:xfrm>
            <a:off x="3984509" y="2589088"/>
            <a:ext cx="180000" cy="180000"/>
          </a:xfrm>
          <a:prstGeom prst="ellipse">
            <a:avLst/>
          </a:prstGeom>
          <a:solidFill>
            <a:srgbClr val="80CF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298BCFF-F3AD-D646-95D8-4376D67319B9}"/>
              </a:ext>
            </a:extLst>
          </p:cNvPr>
          <p:cNvSpPr>
            <a:spLocks noChangeAspect="1"/>
          </p:cNvSpPr>
          <p:nvPr/>
        </p:nvSpPr>
        <p:spPr>
          <a:xfrm>
            <a:off x="3984509" y="2838224"/>
            <a:ext cx="180000" cy="180000"/>
          </a:xfrm>
          <a:prstGeom prst="ellipse">
            <a:avLst/>
          </a:prstGeom>
          <a:solidFill>
            <a:srgbClr val="80CF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16C045-DACD-BA4C-BC47-CDCA7AD2B41F}"/>
              </a:ext>
            </a:extLst>
          </p:cNvPr>
          <p:cNvSpPr>
            <a:spLocks noChangeAspect="1"/>
          </p:cNvSpPr>
          <p:nvPr/>
        </p:nvSpPr>
        <p:spPr>
          <a:xfrm>
            <a:off x="4295067" y="2589781"/>
            <a:ext cx="180000" cy="180000"/>
          </a:xfrm>
          <a:prstGeom prst="ellipse">
            <a:avLst/>
          </a:prstGeom>
          <a:solidFill>
            <a:srgbClr val="80CF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C42421F-5508-554B-9205-CAEBF9B75E4E}"/>
              </a:ext>
            </a:extLst>
          </p:cNvPr>
          <p:cNvSpPr>
            <a:spLocks noChangeAspect="1"/>
          </p:cNvSpPr>
          <p:nvPr/>
        </p:nvSpPr>
        <p:spPr>
          <a:xfrm>
            <a:off x="4585077" y="2595316"/>
            <a:ext cx="180000" cy="180000"/>
          </a:xfrm>
          <a:prstGeom prst="ellipse">
            <a:avLst/>
          </a:prstGeom>
          <a:solidFill>
            <a:srgbClr val="80CF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0245457-6D36-9C4F-BA07-891964849BC8}"/>
              </a:ext>
            </a:extLst>
          </p:cNvPr>
          <p:cNvSpPr>
            <a:spLocks noChangeAspect="1"/>
          </p:cNvSpPr>
          <p:nvPr/>
        </p:nvSpPr>
        <p:spPr>
          <a:xfrm>
            <a:off x="4585077" y="2840406"/>
            <a:ext cx="180000" cy="180000"/>
          </a:xfrm>
          <a:prstGeom prst="ellipse">
            <a:avLst/>
          </a:prstGeom>
          <a:solidFill>
            <a:srgbClr val="80CF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F394E0-3ED2-EA41-9231-329529F6E31C}"/>
              </a:ext>
            </a:extLst>
          </p:cNvPr>
          <p:cNvSpPr>
            <a:spLocks noChangeAspect="1"/>
          </p:cNvSpPr>
          <p:nvPr/>
        </p:nvSpPr>
        <p:spPr>
          <a:xfrm>
            <a:off x="4859877" y="2589088"/>
            <a:ext cx="180000" cy="180000"/>
          </a:xfrm>
          <a:prstGeom prst="ellipse">
            <a:avLst/>
          </a:prstGeom>
          <a:solidFill>
            <a:srgbClr val="80CF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320928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711F09-DEC9-9344-93D2-B6ABB2EC8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663700"/>
            <a:ext cx="3962400" cy="3530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802DF2-F7E4-7942-8F2D-85232D643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900" y="1638300"/>
            <a:ext cx="3949700" cy="3556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4BF9FE7-88AE-0F40-A3BD-FB9D5587A500}"/>
              </a:ext>
            </a:extLst>
          </p:cNvPr>
          <p:cNvSpPr/>
          <p:nvPr/>
        </p:nvSpPr>
        <p:spPr>
          <a:xfrm>
            <a:off x="4318000" y="2819400"/>
            <a:ext cx="17780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35150E-720A-7E43-921A-361A7C8AD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5900" y="2571750"/>
            <a:ext cx="2178399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749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2021-09-30T06:16:17Z</dcterms:created>
  <dcterms:modified xsi:type="dcterms:W3CDTF">2021-09-30T06:26:54Z</dcterms:modified>
</cp:coreProperties>
</file>