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CF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F23F6-052C-3D41-A717-551E49F3EB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59D7B2-1BD7-EE4D-B41F-24A652494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E6427-7C3A-5147-BE7A-3025DDE35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55AEB-3B7E-6943-B398-F5126A731231}" type="datetimeFigureOut">
              <a:rPr lang="en-TW" smtClean="0"/>
              <a:t>2021/9/30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65CE0-0187-0B45-A6FB-F43E2BDF6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5D81C3-11EB-BB45-BCCC-8B1B93765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870C-B2B3-4A4D-A960-15FD020E670F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192303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CFCB3-8147-3A4A-9760-D02B245BC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18F1EA-9E0B-FA43-BCEA-B6D82FAD37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34C78-1151-374B-9C99-5895DE4C1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55AEB-3B7E-6943-B398-F5126A731231}" type="datetimeFigureOut">
              <a:rPr lang="en-TW" smtClean="0"/>
              <a:t>2021/9/30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591DB-AA14-C54A-94C1-2DEFE9BAB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B7C8A-BEBB-EE41-8F89-F9C5CF147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870C-B2B3-4A4D-A960-15FD020E670F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758584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216E33-68C8-5F46-BC85-551838996A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0234F8-C99E-524B-9890-B0EAECED05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04D95-A2DB-C540-8135-915F02400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55AEB-3B7E-6943-B398-F5126A731231}" type="datetimeFigureOut">
              <a:rPr lang="en-TW" smtClean="0"/>
              <a:t>2021/9/30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DDF2BA-139A-E440-92B4-7A51328A8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00AA5-D63A-BB42-9F12-09419BCB2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870C-B2B3-4A4D-A960-15FD020E670F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582678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1F084-5C02-1848-B963-19FA2BA12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7FC4B-7426-4744-8B64-2C391F9D7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03D36-B078-1B4B-82BC-9FEA69CFF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55AEB-3B7E-6943-B398-F5126A731231}" type="datetimeFigureOut">
              <a:rPr lang="en-TW" smtClean="0"/>
              <a:t>2021/9/30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483F8-658B-9B45-9710-C8F7F2F28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7E25B-5A1D-724F-A01E-3EDD13838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870C-B2B3-4A4D-A960-15FD020E670F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292830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06954-E675-2F4F-AC22-7672CAAEB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20A4ED-7079-A742-92E3-718F3E26DC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69F2CA-1859-3F46-A253-E7B39AE88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55AEB-3B7E-6943-B398-F5126A731231}" type="datetimeFigureOut">
              <a:rPr lang="en-TW" smtClean="0"/>
              <a:t>2021/9/30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854E2D-1166-D245-A200-176633537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FAFA15-DD9E-574B-BC0E-BF8ED4FAE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870C-B2B3-4A4D-A960-15FD020E670F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755194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BD703-97EB-0C4A-84AD-0CD89AD04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1FFFC-B5D7-174E-AE4E-26427CD2DC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408AEA-423C-FE49-A5E5-F830F1743A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87978F-D4B4-3542-87A2-8149880E5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55AEB-3B7E-6943-B398-F5126A731231}" type="datetimeFigureOut">
              <a:rPr lang="en-TW" smtClean="0"/>
              <a:t>2021/9/30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2118D1-85ED-A440-9CDF-6E844E5A5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11209F-A5F4-7F4D-AD70-F86E3CC4B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870C-B2B3-4A4D-A960-15FD020E670F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881975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AAB90-A13F-1946-A868-C754DBFD8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530A1F-800E-F346-820A-7707D7B07E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890AAA-BA63-1F45-B411-90CAF42EA8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FDD161-A082-1C43-A32F-C9B6E2C618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F7DF7D-6CC9-314A-8836-DB137CD9E5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EA18D9-677C-614A-A919-6B8C44A3F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55AEB-3B7E-6943-B398-F5126A731231}" type="datetimeFigureOut">
              <a:rPr lang="en-TW" smtClean="0"/>
              <a:t>2021/9/30</a:t>
            </a:fld>
            <a:endParaRPr lang="en-T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A640A6-5070-9043-A527-73C75E5FF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6AF32F-1D35-B741-AAFD-ECD8F4A56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870C-B2B3-4A4D-A960-15FD020E670F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828206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8E611-5844-9840-8132-450AE94FA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5F5ABE-9213-DD49-8846-989BF92FE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55AEB-3B7E-6943-B398-F5126A731231}" type="datetimeFigureOut">
              <a:rPr lang="en-TW" smtClean="0"/>
              <a:t>2021/9/30</a:t>
            </a:fld>
            <a:endParaRPr lang="en-T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B81409-FA08-4B43-AE63-CC0F8CDD7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B047BA-76C0-554C-AA34-A3A973074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870C-B2B3-4A4D-A960-15FD020E670F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902936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40A738-972C-DE48-98DB-5D7258F4A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55AEB-3B7E-6943-B398-F5126A731231}" type="datetimeFigureOut">
              <a:rPr lang="en-TW" smtClean="0"/>
              <a:t>2021/9/30</a:t>
            </a:fld>
            <a:endParaRPr lang="en-T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EE66C5-39EB-9648-8DDD-B9EF73CDE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B1A892-8E87-FA45-8275-9FA4A443B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870C-B2B3-4A4D-A960-15FD020E670F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879153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864C4-1C4A-3541-ABA4-678B13F93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68521-2708-154B-8EE6-489EFC2E3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9EB1C7-E371-8D43-ADE5-2CD68731F7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1205E0-A4EB-3749-B634-07B17FFCE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55AEB-3B7E-6943-B398-F5126A731231}" type="datetimeFigureOut">
              <a:rPr lang="en-TW" smtClean="0"/>
              <a:t>2021/9/30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695EC7-9FBC-0348-90C4-26107B2DC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3193D7-E9AB-CD4A-9260-729E81C53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870C-B2B3-4A4D-A960-15FD020E670F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232523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521D4-DC2A-F942-B76B-1EE396FCC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9419C2-6EBA-AA4C-9D05-756EC35BDB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90D9EC-9C61-544A-BFF4-64ECE68B30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515F01-4BD6-1046-AE27-B5D118D61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55AEB-3B7E-6943-B398-F5126A731231}" type="datetimeFigureOut">
              <a:rPr lang="en-TW" smtClean="0"/>
              <a:t>2021/9/30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37BC4C-D933-B542-B859-4F8A07D3D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F92AB1-7DC7-F246-B32F-A51B79AD6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870C-B2B3-4A4D-A960-15FD020E670F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133102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445D0C-28B4-114A-8730-B7C7B52C1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368862-45A5-F84A-AA3D-3763677CE7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2BB5B-9F73-BA41-8BDF-ECED58D356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F55AEB-3B7E-6943-B398-F5126A731231}" type="datetimeFigureOut">
              <a:rPr lang="en-TW" smtClean="0"/>
              <a:t>2021/9/30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4C194-A6D7-B740-81A3-9B3C1E83A7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26CAE-2BC9-0341-97A3-7EA956E67C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9870C-B2B3-4A4D-A960-15FD020E670F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153299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gif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A759CC7-72A6-4B44-9848-5D7B74A09A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9808" y="703389"/>
            <a:ext cx="6152383" cy="4613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A7D9BB3C-EEE1-FF44-8D5B-04E19B17A203}"/>
              </a:ext>
            </a:extLst>
          </p:cNvPr>
          <p:cNvSpPr>
            <a:spLocks noChangeAspect="1"/>
          </p:cNvSpPr>
          <p:nvPr/>
        </p:nvSpPr>
        <p:spPr>
          <a:xfrm>
            <a:off x="3984509" y="2589088"/>
            <a:ext cx="180000" cy="180000"/>
          </a:xfrm>
          <a:prstGeom prst="ellipse">
            <a:avLst/>
          </a:prstGeom>
          <a:solidFill>
            <a:srgbClr val="80CF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298BCFF-F3AD-D646-95D8-4376D67319B9}"/>
              </a:ext>
            </a:extLst>
          </p:cNvPr>
          <p:cNvSpPr>
            <a:spLocks noChangeAspect="1"/>
          </p:cNvSpPr>
          <p:nvPr/>
        </p:nvSpPr>
        <p:spPr>
          <a:xfrm>
            <a:off x="3984509" y="2838224"/>
            <a:ext cx="180000" cy="180000"/>
          </a:xfrm>
          <a:prstGeom prst="ellipse">
            <a:avLst/>
          </a:prstGeom>
          <a:solidFill>
            <a:srgbClr val="80CF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716C045-DACD-BA4C-BC47-CDCA7AD2B41F}"/>
              </a:ext>
            </a:extLst>
          </p:cNvPr>
          <p:cNvSpPr>
            <a:spLocks noChangeAspect="1"/>
          </p:cNvSpPr>
          <p:nvPr/>
        </p:nvSpPr>
        <p:spPr>
          <a:xfrm>
            <a:off x="4295067" y="2589781"/>
            <a:ext cx="180000" cy="180000"/>
          </a:xfrm>
          <a:prstGeom prst="ellipse">
            <a:avLst/>
          </a:prstGeom>
          <a:solidFill>
            <a:srgbClr val="80CF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C42421F-5508-554B-9205-CAEBF9B75E4E}"/>
              </a:ext>
            </a:extLst>
          </p:cNvPr>
          <p:cNvSpPr>
            <a:spLocks noChangeAspect="1"/>
          </p:cNvSpPr>
          <p:nvPr/>
        </p:nvSpPr>
        <p:spPr>
          <a:xfrm>
            <a:off x="4585077" y="2595316"/>
            <a:ext cx="180000" cy="180000"/>
          </a:xfrm>
          <a:prstGeom prst="ellipse">
            <a:avLst/>
          </a:prstGeom>
          <a:solidFill>
            <a:srgbClr val="80CF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0245457-6D36-9C4F-BA07-891964849BC8}"/>
              </a:ext>
            </a:extLst>
          </p:cNvPr>
          <p:cNvSpPr>
            <a:spLocks noChangeAspect="1"/>
          </p:cNvSpPr>
          <p:nvPr/>
        </p:nvSpPr>
        <p:spPr>
          <a:xfrm>
            <a:off x="4585077" y="2840406"/>
            <a:ext cx="180000" cy="180000"/>
          </a:xfrm>
          <a:prstGeom prst="ellipse">
            <a:avLst/>
          </a:prstGeom>
          <a:solidFill>
            <a:srgbClr val="80CF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1F394E0-3ED2-EA41-9231-329529F6E31C}"/>
              </a:ext>
            </a:extLst>
          </p:cNvPr>
          <p:cNvSpPr>
            <a:spLocks noChangeAspect="1"/>
          </p:cNvSpPr>
          <p:nvPr/>
        </p:nvSpPr>
        <p:spPr>
          <a:xfrm>
            <a:off x="4859877" y="2589088"/>
            <a:ext cx="180000" cy="180000"/>
          </a:xfrm>
          <a:prstGeom prst="ellipse">
            <a:avLst/>
          </a:prstGeom>
          <a:solidFill>
            <a:srgbClr val="80CF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320928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711F09-DEC9-9344-93D2-B6ABB2EC8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300" y="1663700"/>
            <a:ext cx="3962400" cy="3530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3802DF2-F7E4-7942-8F2D-85232D643C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5900" y="1638300"/>
            <a:ext cx="3949700" cy="3556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4BF9FE7-88AE-0F40-A3BD-FB9D5587A500}"/>
              </a:ext>
            </a:extLst>
          </p:cNvPr>
          <p:cNvSpPr/>
          <p:nvPr/>
        </p:nvSpPr>
        <p:spPr>
          <a:xfrm>
            <a:off x="4318000" y="2819400"/>
            <a:ext cx="1778000" cy="1143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35150E-720A-7E43-921A-361A7C8AD8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5900" y="2571750"/>
            <a:ext cx="2178399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749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CB77CE-5104-5E4D-9265-4240A7FDC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7868" y="1244427"/>
            <a:ext cx="5282201" cy="3521467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CC223A0B-DD49-6B48-A838-2217AD17C7EC}"/>
              </a:ext>
            </a:extLst>
          </p:cNvPr>
          <p:cNvGrpSpPr/>
          <p:nvPr/>
        </p:nvGrpSpPr>
        <p:grpSpPr>
          <a:xfrm>
            <a:off x="3383760" y="4412762"/>
            <a:ext cx="5764444" cy="1050587"/>
            <a:chOff x="3360126" y="3971848"/>
            <a:chExt cx="5764444" cy="105058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6102C40-9F95-CD42-8B25-C3CE40F25755}"/>
                </a:ext>
              </a:extLst>
            </p:cNvPr>
            <p:cNvGrpSpPr/>
            <p:nvPr/>
          </p:nvGrpSpPr>
          <p:grpSpPr>
            <a:xfrm>
              <a:off x="3360126" y="4324980"/>
              <a:ext cx="2735874" cy="328935"/>
              <a:chOff x="7237110" y="4273903"/>
              <a:chExt cx="2735874" cy="328935"/>
            </a:xfrm>
          </p:grpSpPr>
          <p:sp>
            <p:nvSpPr>
              <p:cNvPr id="10" name="Intelligent Information Retrieval Laboratory">
                <a:extLst>
                  <a:ext uri="{FF2B5EF4-FFF2-40B4-BE49-F238E27FC236}">
                    <a16:creationId xmlns:a16="http://schemas.microsoft.com/office/drawing/2014/main" id="{49D191B8-DFE1-224E-A6B1-AC5B706CEAF5}"/>
                  </a:ext>
                </a:extLst>
              </p:cNvPr>
              <p:cNvSpPr txBox="1"/>
              <p:nvPr/>
            </p:nvSpPr>
            <p:spPr>
              <a:xfrm>
                <a:off x="7237110" y="4273903"/>
                <a:ext cx="2590800" cy="3289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第</a:t>
                </a:r>
                <a:r>
                  <a:rPr kumimoji="0" lang="en-US" altLang="zh-TW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13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屆 </a:t>
                </a:r>
                <a:r>
                  <a:rPr kumimoji="0" 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iT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邦</a:t>
                </a:r>
                <a:r>
                  <a:rPr kumimoji="0" lang="zh-TW" altLang="en-US" sz="10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幫忙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 鐵人賽</a:t>
                </a:r>
                <a:endParaRPr sz="11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  <p:sp>
            <p:nvSpPr>
              <p:cNvPr id="11" name="Intelligent Information Retrieval Laboratory">
                <a:extLst>
                  <a:ext uri="{FF2B5EF4-FFF2-40B4-BE49-F238E27FC236}">
                    <a16:creationId xmlns:a16="http://schemas.microsoft.com/office/drawing/2014/main" id="{C7E54B41-27FD-E748-BF1E-6960E48B7A11}"/>
                  </a:ext>
                </a:extLst>
              </p:cNvPr>
              <p:cNvSpPr txBox="1"/>
              <p:nvPr/>
            </p:nvSpPr>
            <p:spPr>
              <a:xfrm>
                <a:off x="8753784" y="4289292"/>
                <a:ext cx="1219200" cy="3135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AI &amp; Data 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組</a:t>
                </a:r>
                <a:endParaRPr sz="11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6B142BA-37E6-5E46-B304-9E30538AA001}"/>
                </a:ext>
              </a:extLst>
            </p:cNvPr>
            <p:cNvGrpSpPr/>
            <p:nvPr/>
          </p:nvGrpSpPr>
          <p:grpSpPr>
            <a:xfrm>
              <a:off x="7247835" y="3971848"/>
              <a:ext cx="1876735" cy="1050587"/>
              <a:chOff x="3891792" y="3940042"/>
              <a:chExt cx="1876735" cy="1050587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831927DB-EB36-0C4B-95BF-9AE7A501511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alphaModFix amt="20000"/>
              </a:blip>
              <a:srcRect/>
              <a:stretch/>
            </p:blipFill>
            <p:spPr bwMode="auto">
              <a:xfrm>
                <a:off x="4489805" y="3940042"/>
                <a:ext cx="1050587" cy="10505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Picture 4" descr="Youtube logo | Logok">
                <a:extLst>
                  <a:ext uri="{FF2B5EF4-FFF2-40B4-BE49-F238E27FC236}">
                    <a16:creationId xmlns:a16="http://schemas.microsoft.com/office/drawing/2014/main" id="{A4DF22D4-9D50-F74F-9284-509BDCE7153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91792" y="4187926"/>
                <a:ext cx="739756" cy="554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Intelligent Information Retrieval Laboratory">
                <a:extLst>
                  <a:ext uri="{FF2B5EF4-FFF2-40B4-BE49-F238E27FC236}">
                    <a16:creationId xmlns:a16="http://schemas.microsoft.com/office/drawing/2014/main" id="{0A12C685-165F-3D49-9062-69753948C08A}"/>
                  </a:ext>
                </a:extLst>
              </p:cNvPr>
              <p:cNvSpPr txBox="1"/>
              <p:nvPr/>
            </p:nvSpPr>
            <p:spPr>
              <a:xfrm>
                <a:off x="4549327" y="4308601"/>
                <a:ext cx="1219200" cy="3289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10</a:t>
                </a:r>
                <a:r>
                  <a:rPr kumimoji="0" lang="zh-TW" alt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程式中</a:t>
                </a:r>
                <a:endParaRPr sz="14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02089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10DD7C0-01BD-094B-B0A6-C33761AA62E7}"/>
              </a:ext>
            </a:extLst>
          </p:cNvPr>
          <p:cNvGrpSpPr/>
          <p:nvPr/>
        </p:nvGrpSpPr>
        <p:grpSpPr>
          <a:xfrm>
            <a:off x="3383760" y="4412762"/>
            <a:ext cx="5764444" cy="1050587"/>
            <a:chOff x="3360126" y="3971848"/>
            <a:chExt cx="5764444" cy="105058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AC953F7-CEF8-364A-97B3-CFA4BFF67620}"/>
                </a:ext>
              </a:extLst>
            </p:cNvPr>
            <p:cNvGrpSpPr/>
            <p:nvPr/>
          </p:nvGrpSpPr>
          <p:grpSpPr>
            <a:xfrm>
              <a:off x="3360126" y="4324980"/>
              <a:ext cx="2735874" cy="328935"/>
              <a:chOff x="7237110" y="4273903"/>
              <a:chExt cx="2735874" cy="328935"/>
            </a:xfrm>
          </p:grpSpPr>
          <p:sp>
            <p:nvSpPr>
              <p:cNvPr id="10" name="Intelligent Information Retrieval Laboratory">
                <a:extLst>
                  <a:ext uri="{FF2B5EF4-FFF2-40B4-BE49-F238E27FC236}">
                    <a16:creationId xmlns:a16="http://schemas.microsoft.com/office/drawing/2014/main" id="{169A0FAE-DC6E-E14A-93D9-7C52F0366BCA}"/>
                  </a:ext>
                </a:extLst>
              </p:cNvPr>
              <p:cNvSpPr txBox="1"/>
              <p:nvPr/>
            </p:nvSpPr>
            <p:spPr>
              <a:xfrm>
                <a:off x="7237110" y="4273903"/>
                <a:ext cx="2590800" cy="3289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第</a:t>
                </a:r>
                <a:r>
                  <a:rPr kumimoji="0" lang="en-US" altLang="zh-TW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13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屆 </a:t>
                </a:r>
                <a:r>
                  <a:rPr kumimoji="0" 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iT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邦</a:t>
                </a:r>
                <a:r>
                  <a:rPr kumimoji="0" lang="zh-TW" altLang="en-US" sz="10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幫忙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 鐵人賽</a:t>
                </a:r>
                <a:endParaRPr sz="11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  <p:sp>
            <p:nvSpPr>
              <p:cNvPr id="11" name="Intelligent Information Retrieval Laboratory">
                <a:extLst>
                  <a:ext uri="{FF2B5EF4-FFF2-40B4-BE49-F238E27FC236}">
                    <a16:creationId xmlns:a16="http://schemas.microsoft.com/office/drawing/2014/main" id="{4CCC2039-39F9-5445-A584-48CD147D33E2}"/>
                  </a:ext>
                </a:extLst>
              </p:cNvPr>
              <p:cNvSpPr txBox="1"/>
              <p:nvPr/>
            </p:nvSpPr>
            <p:spPr>
              <a:xfrm>
                <a:off x="8753784" y="4289292"/>
                <a:ext cx="1219200" cy="3135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AI &amp; Data 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組</a:t>
                </a:r>
                <a:endParaRPr sz="11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AC6AFD2-2684-EC42-8BCD-1A5BD9BF38FF}"/>
                </a:ext>
              </a:extLst>
            </p:cNvPr>
            <p:cNvGrpSpPr/>
            <p:nvPr/>
          </p:nvGrpSpPr>
          <p:grpSpPr>
            <a:xfrm>
              <a:off x="7247835" y="3971848"/>
              <a:ext cx="1876735" cy="1050587"/>
              <a:chOff x="3891792" y="3940042"/>
              <a:chExt cx="1876735" cy="1050587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041A1B2E-05B8-E544-B892-36E65CC432E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alphaModFix amt="20000"/>
              </a:blip>
              <a:srcRect/>
              <a:stretch/>
            </p:blipFill>
            <p:spPr bwMode="auto">
              <a:xfrm>
                <a:off x="4489805" y="3940042"/>
                <a:ext cx="1050587" cy="10505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Picture 4" descr="Youtube logo | Logok">
                <a:extLst>
                  <a:ext uri="{FF2B5EF4-FFF2-40B4-BE49-F238E27FC236}">
                    <a16:creationId xmlns:a16="http://schemas.microsoft.com/office/drawing/2014/main" id="{4EAF3711-BA57-3948-8402-EAEA0FF683B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91792" y="4187926"/>
                <a:ext cx="739756" cy="554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Intelligent Information Retrieval Laboratory">
                <a:extLst>
                  <a:ext uri="{FF2B5EF4-FFF2-40B4-BE49-F238E27FC236}">
                    <a16:creationId xmlns:a16="http://schemas.microsoft.com/office/drawing/2014/main" id="{A3E9F9EF-EE85-514C-B8F6-4A8B8BB38844}"/>
                  </a:ext>
                </a:extLst>
              </p:cNvPr>
              <p:cNvSpPr txBox="1"/>
              <p:nvPr/>
            </p:nvSpPr>
            <p:spPr>
              <a:xfrm>
                <a:off x="4549327" y="4308601"/>
                <a:ext cx="1219200" cy="3289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10</a:t>
                </a:r>
                <a:r>
                  <a:rPr kumimoji="0" lang="zh-TW" alt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程式中</a:t>
                </a:r>
                <a:endParaRPr sz="14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7310F728-6229-3B43-B1D7-3595193B38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1290" y="1764339"/>
            <a:ext cx="7136687" cy="3016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714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035F827A-66F1-764B-B17D-8AD8F019D234}"/>
              </a:ext>
            </a:extLst>
          </p:cNvPr>
          <p:cNvGrpSpPr/>
          <p:nvPr/>
        </p:nvGrpSpPr>
        <p:grpSpPr>
          <a:xfrm>
            <a:off x="3408987" y="4494954"/>
            <a:ext cx="5764444" cy="1050587"/>
            <a:chOff x="3360126" y="3971848"/>
            <a:chExt cx="5764444" cy="1050587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87E4793-D2BB-2241-AE31-40FAC40D14AA}"/>
                </a:ext>
              </a:extLst>
            </p:cNvPr>
            <p:cNvGrpSpPr/>
            <p:nvPr/>
          </p:nvGrpSpPr>
          <p:grpSpPr>
            <a:xfrm>
              <a:off x="3360126" y="4324980"/>
              <a:ext cx="2735874" cy="328935"/>
              <a:chOff x="7237110" y="4273903"/>
              <a:chExt cx="2735874" cy="328935"/>
            </a:xfrm>
          </p:grpSpPr>
          <p:sp>
            <p:nvSpPr>
              <p:cNvPr id="9" name="Intelligent Information Retrieval Laboratory">
                <a:extLst>
                  <a:ext uri="{FF2B5EF4-FFF2-40B4-BE49-F238E27FC236}">
                    <a16:creationId xmlns:a16="http://schemas.microsoft.com/office/drawing/2014/main" id="{5876EEB0-7E0D-D449-9E01-8BB993BFC646}"/>
                  </a:ext>
                </a:extLst>
              </p:cNvPr>
              <p:cNvSpPr txBox="1"/>
              <p:nvPr/>
            </p:nvSpPr>
            <p:spPr>
              <a:xfrm>
                <a:off x="7237110" y="4273903"/>
                <a:ext cx="2590800" cy="3289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第</a:t>
                </a:r>
                <a:r>
                  <a:rPr kumimoji="0" lang="en-US" altLang="zh-TW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13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屆 </a:t>
                </a:r>
                <a:r>
                  <a:rPr kumimoji="0" 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iT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邦</a:t>
                </a:r>
                <a:r>
                  <a:rPr kumimoji="0" lang="zh-TW" altLang="en-US" sz="10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幫忙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 鐵人賽</a:t>
                </a:r>
                <a:endParaRPr sz="11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  <p:sp>
            <p:nvSpPr>
              <p:cNvPr id="10" name="Intelligent Information Retrieval Laboratory">
                <a:extLst>
                  <a:ext uri="{FF2B5EF4-FFF2-40B4-BE49-F238E27FC236}">
                    <a16:creationId xmlns:a16="http://schemas.microsoft.com/office/drawing/2014/main" id="{0B21DC8E-FB67-7646-9E07-63CA6FB4F8D2}"/>
                  </a:ext>
                </a:extLst>
              </p:cNvPr>
              <p:cNvSpPr txBox="1"/>
              <p:nvPr/>
            </p:nvSpPr>
            <p:spPr>
              <a:xfrm>
                <a:off x="8753784" y="4289292"/>
                <a:ext cx="1219200" cy="3135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AI &amp; Data 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組</a:t>
                </a:r>
                <a:endParaRPr sz="11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4A35CCB-BED6-BC42-A6AE-86108D46F8BA}"/>
                </a:ext>
              </a:extLst>
            </p:cNvPr>
            <p:cNvGrpSpPr/>
            <p:nvPr/>
          </p:nvGrpSpPr>
          <p:grpSpPr>
            <a:xfrm>
              <a:off x="7247835" y="3971848"/>
              <a:ext cx="1876735" cy="1050587"/>
              <a:chOff x="3891792" y="3940042"/>
              <a:chExt cx="1876735" cy="1050587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40C8A408-FA83-EA49-A196-455C4570F7A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alphaModFix amt="20000"/>
              </a:blip>
              <a:srcRect/>
              <a:stretch/>
            </p:blipFill>
            <p:spPr bwMode="auto">
              <a:xfrm>
                <a:off x="4489805" y="3940042"/>
                <a:ext cx="1050587" cy="10505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4" descr="Youtube logo | Logok">
                <a:extLst>
                  <a:ext uri="{FF2B5EF4-FFF2-40B4-BE49-F238E27FC236}">
                    <a16:creationId xmlns:a16="http://schemas.microsoft.com/office/drawing/2014/main" id="{109859D2-02AF-3F44-8A1C-FE09814A1A6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91792" y="4187926"/>
                <a:ext cx="739756" cy="554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Intelligent Information Retrieval Laboratory">
                <a:extLst>
                  <a:ext uri="{FF2B5EF4-FFF2-40B4-BE49-F238E27FC236}">
                    <a16:creationId xmlns:a16="http://schemas.microsoft.com/office/drawing/2014/main" id="{C2D8D06B-E080-2541-B630-653C37FF79D6}"/>
                  </a:ext>
                </a:extLst>
              </p:cNvPr>
              <p:cNvSpPr txBox="1"/>
              <p:nvPr/>
            </p:nvSpPr>
            <p:spPr>
              <a:xfrm>
                <a:off x="4549327" y="4308601"/>
                <a:ext cx="1219200" cy="3289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10</a:t>
                </a:r>
                <a:r>
                  <a:rPr kumimoji="0" lang="zh-TW" alt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程式中</a:t>
                </a:r>
                <a:endParaRPr sz="14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9ADA7CE2-CFBC-794E-8E96-C36AE4BC72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6440" y="2042592"/>
            <a:ext cx="6936841" cy="282088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495C4AB-51F0-EF4A-9D32-61018020EA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5337" y="1960507"/>
            <a:ext cx="6710223" cy="2895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873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43F7EA-2908-D54E-BDD2-73E67C5EE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381" y="2570465"/>
            <a:ext cx="6655478" cy="1717069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F3FFD880-8163-4747-9003-1AEA8210B876}"/>
              </a:ext>
            </a:extLst>
          </p:cNvPr>
          <p:cNvGrpSpPr/>
          <p:nvPr/>
        </p:nvGrpSpPr>
        <p:grpSpPr>
          <a:xfrm>
            <a:off x="3306246" y="3878505"/>
            <a:ext cx="5764444" cy="1050587"/>
            <a:chOff x="3360126" y="3971848"/>
            <a:chExt cx="5764444" cy="105058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BD4F05D-3940-6E45-A2CF-434F7283DFCC}"/>
                </a:ext>
              </a:extLst>
            </p:cNvPr>
            <p:cNvGrpSpPr/>
            <p:nvPr/>
          </p:nvGrpSpPr>
          <p:grpSpPr>
            <a:xfrm>
              <a:off x="3360126" y="4324980"/>
              <a:ext cx="2735874" cy="328935"/>
              <a:chOff x="7237110" y="4273903"/>
              <a:chExt cx="2735874" cy="328935"/>
            </a:xfrm>
          </p:grpSpPr>
          <p:sp>
            <p:nvSpPr>
              <p:cNvPr id="10" name="Intelligent Information Retrieval Laboratory">
                <a:extLst>
                  <a:ext uri="{FF2B5EF4-FFF2-40B4-BE49-F238E27FC236}">
                    <a16:creationId xmlns:a16="http://schemas.microsoft.com/office/drawing/2014/main" id="{DA4C429F-7265-8D41-ABD0-3629E24971E9}"/>
                  </a:ext>
                </a:extLst>
              </p:cNvPr>
              <p:cNvSpPr txBox="1"/>
              <p:nvPr/>
            </p:nvSpPr>
            <p:spPr>
              <a:xfrm>
                <a:off x="7237110" y="4273903"/>
                <a:ext cx="2590800" cy="3289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第</a:t>
                </a:r>
                <a:r>
                  <a:rPr kumimoji="0" lang="en-US" altLang="zh-TW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13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屆 </a:t>
                </a:r>
                <a:r>
                  <a:rPr kumimoji="0" 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iT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邦</a:t>
                </a:r>
                <a:r>
                  <a:rPr kumimoji="0" lang="zh-TW" altLang="en-US" sz="10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幫忙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 鐵人賽</a:t>
                </a:r>
                <a:endParaRPr sz="11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  <p:sp>
            <p:nvSpPr>
              <p:cNvPr id="11" name="Intelligent Information Retrieval Laboratory">
                <a:extLst>
                  <a:ext uri="{FF2B5EF4-FFF2-40B4-BE49-F238E27FC236}">
                    <a16:creationId xmlns:a16="http://schemas.microsoft.com/office/drawing/2014/main" id="{3FF4B4F2-C296-3944-8956-DE65C20ABC44}"/>
                  </a:ext>
                </a:extLst>
              </p:cNvPr>
              <p:cNvSpPr txBox="1"/>
              <p:nvPr/>
            </p:nvSpPr>
            <p:spPr>
              <a:xfrm>
                <a:off x="8753784" y="4289292"/>
                <a:ext cx="1219200" cy="3135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AI &amp; Data 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組</a:t>
                </a:r>
                <a:endParaRPr sz="11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7F46370-7389-BA44-9C05-D101F5480DBA}"/>
                </a:ext>
              </a:extLst>
            </p:cNvPr>
            <p:cNvGrpSpPr/>
            <p:nvPr/>
          </p:nvGrpSpPr>
          <p:grpSpPr>
            <a:xfrm>
              <a:off x="7247835" y="3971848"/>
              <a:ext cx="1876735" cy="1050587"/>
              <a:chOff x="3891792" y="3940042"/>
              <a:chExt cx="1876735" cy="1050587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019BBC26-0214-C54F-969B-0E938F159EB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alphaModFix amt="20000"/>
              </a:blip>
              <a:srcRect/>
              <a:stretch/>
            </p:blipFill>
            <p:spPr bwMode="auto">
              <a:xfrm>
                <a:off x="4489805" y="3940042"/>
                <a:ext cx="1050587" cy="10505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Picture 4" descr="Youtube logo | Logok">
                <a:extLst>
                  <a:ext uri="{FF2B5EF4-FFF2-40B4-BE49-F238E27FC236}">
                    <a16:creationId xmlns:a16="http://schemas.microsoft.com/office/drawing/2014/main" id="{ABFD6AB2-9A8F-C24A-BEC8-2D649EA160A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91792" y="4187926"/>
                <a:ext cx="739756" cy="554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Intelligent Information Retrieval Laboratory">
                <a:extLst>
                  <a:ext uri="{FF2B5EF4-FFF2-40B4-BE49-F238E27FC236}">
                    <a16:creationId xmlns:a16="http://schemas.microsoft.com/office/drawing/2014/main" id="{FBC9EB99-D11A-104F-A76B-4F8F79A45A83}"/>
                  </a:ext>
                </a:extLst>
              </p:cNvPr>
              <p:cNvSpPr txBox="1"/>
              <p:nvPr/>
            </p:nvSpPr>
            <p:spPr>
              <a:xfrm>
                <a:off x="4549327" y="4308601"/>
                <a:ext cx="1219200" cy="3289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10</a:t>
                </a:r>
                <a:r>
                  <a:rPr kumimoji="0" lang="zh-TW" alt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程式中</a:t>
                </a:r>
                <a:endParaRPr sz="14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52359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60</Words>
  <Application>Microsoft Macintosh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Helvetica Neue Bold Condensed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</cp:revision>
  <dcterms:created xsi:type="dcterms:W3CDTF">2021-09-30T06:16:17Z</dcterms:created>
  <dcterms:modified xsi:type="dcterms:W3CDTF">2021-09-30T16:13:21Z</dcterms:modified>
</cp:coreProperties>
</file>