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D47-21E6-E842-AFEC-BA3CD660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0F998-20C4-4043-A728-62E1B9CD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552-BE79-EE47-AB75-A6C298A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93D7-AF50-4F46-9273-7615DAD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C9ED-92D7-D949-ABCD-E651C45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75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487-B78E-8D4B-A732-0BC91B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1A41-4924-724C-9B6C-8DAC9C5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E2-E589-D940-82B2-98AB97A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F9B-6D6B-EF46-94C3-4189C7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F59-9C56-D249-8378-E139B0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53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DC54D-6209-4C43-B3DD-9311AF1A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ED7D9-D4A4-B84A-9A11-9EF18422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96C4-FBDB-7E49-8DBF-42AB4B8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73E8-DC4C-AE40-838D-3E30CDE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0CD-CE9C-124C-8587-67383C0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52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1890-EE9D-0A4F-9DDC-C49EECB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BE3-065B-6949-8B93-4FA7DE7D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1758-8B82-CA48-9255-394998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604D-886E-E045-8736-4395036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219-8D3F-2A42-9F6D-685D77B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07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A48-9DE0-AE44-8BF8-F613535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E025-2517-AC40-AEE5-A8482F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32AC-4BD1-6040-B6BD-BC3B562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50A0-467A-4A44-8A24-4CC04E9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CA3F-EEF2-5343-A960-F253C460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43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B5-7DF7-144A-AD83-16347DF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4221-1294-3642-9A2F-E6B8976D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A814-100F-2446-9F62-D924164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E340-3ADF-924C-A726-B5CDF0B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8465-1C04-3445-93E9-6EED5A6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C68-E32A-DE4D-9046-B91D40C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CBC-C79E-1242-A93D-061517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7F6-00DD-8841-A5E5-A5CBDD5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D84C-50F5-6A4E-A667-DDB336F6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106-29F5-D748-A662-A555B3F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D32D-A680-2D46-B51B-4B4EEF1F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D568-9CEB-7641-ADC1-DCF7E0F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4A346-3DA8-AE42-B7C8-7B79B2C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3E83-4586-F545-93C5-73A38DC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0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4BB-DCDD-CC4A-A08A-2C1B8AE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78CD-9B63-4344-93A2-B6558FC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70117-3211-FA4C-B4FB-91DA2CC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A596-2891-5342-B547-1EF03A7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42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A7D7-CF8F-0D4E-8179-0BE4417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CF7E-B8FC-C24B-ADC6-69E2A48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E894-CEB0-EC4E-B092-F4DE4B3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92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E7-CE65-BD4C-BF62-3C2DEC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5DBE-304B-FA48-8C3F-BB46D10A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A6D0-33C3-134E-B120-14D81B4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5124-1D0E-4B45-99F9-82CB6AA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CFB-B00C-4F40-ABA6-C69F884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238F-C93C-AF49-AAC2-ED7C6D0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D70-96B9-674E-A74A-9693843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9BB8-15A3-254D-A78E-8E817272B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F7C1-24C6-7F42-AD05-4FD4D816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E0FF-345E-E34F-B822-CCD7BD3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37DD-8E17-8E44-AE65-400C295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D5B-3C53-1042-A656-D7B9023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0203-38F8-D84D-BC14-9B332F93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A5B-998E-F945-85FB-4EDCFF68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0C8A-830F-0842-B82C-B3126AC4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50C-0205-344F-9362-2550D5A8C203}" type="datetimeFigureOut">
              <a:rPr lang="en-TW" smtClean="0"/>
              <a:t>2021/9/19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34A-C0CB-E346-9D8A-B64470C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DD78-AAC7-4249-84D1-A08C56CD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3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5D5C14-2585-654C-8325-4843B4509272}"/>
              </a:ext>
            </a:extLst>
          </p:cNvPr>
          <p:cNvGrpSpPr/>
          <p:nvPr/>
        </p:nvGrpSpPr>
        <p:grpSpPr>
          <a:xfrm>
            <a:off x="3360126" y="4324980"/>
            <a:ext cx="2735874" cy="328935"/>
            <a:chOff x="7237110" y="4273903"/>
            <a:chExt cx="2735874" cy="328935"/>
          </a:xfrm>
        </p:grpSpPr>
        <p:sp>
          <p:nvSpPr>
            <p:cNvPr id="4" name="Intelligent Information Retrieval Laboratory">
              <a:extLst>
                <a:ext uri="{FF2B5EF4-FFF2-40B4-BE49-F238E27FC236}">
                  <a16:creationId xmlns:a16="http://schemas.microsoft.com/office/drawing/2014/main" id="{FD1EBA3E-C4BD-894E-A37F-99EAB471B26E}"/>
                </a:ext>
              </a:extLst>
            </p:cNvPr>
            <p:cNvSpPr txBox="1"/>
            <p:nvPr/>
          </p:nvSpPr>
          <p:spPr>
            <a:xfrm>
              <a:off x="7237110" y="4273903"/>
              <a:ext cx="25908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第</a:t>
              </a:r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13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屆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iT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邦</a:t>
              </a:r>
              <a:r>
                <a:rPr kumimoji="0" lang="zh-TW" altLang="en-US" sz="10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幫忙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 鐵人賽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5" name="Intelligent Information Retrieval Laboratory">
              <a:extLst>
                <a:ext uri="{FF2B5EF4-FFF2-40B4-BE49-F238E27FC236}">
                  <a16:creationId xmlns:a16="http://schemas.microsoft.com/office/drawing/2014/main" id="{DD72F14E-6424-324C-88BC-350DE4E71C25}"/>
                </a:ext>
              </a:extLst>
            </p:cNvPr>
            <p:cNvSpPr txBox="1"/>
            <p:nvPr/>
          </p:nvSpPr>
          <p:spPr>
            <a:xfrm>
              <a:off x="8753784" y="4289292"/>
              <a:ext cx="1219200" cy="313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AI &amp; Data 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組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2242B-A915-9A45-BA0D-830D6332019E}"/>
              </a:ext>
            </a:extLst>
          </p:cNvPr>
          <p:cNvGrpSpPr/>
          <p:nvPr/>
        </p:nvGrpSpPr>
        <p:grpSpPr>
          <a:xfrm>
            <a:off x="7247835" y="3971848"/>
            <a:ext cx="1876735" cy="1050587"/>
            <a:chOff x="3891792" y="3940042"/>
            <a:chExt cx="1876735" cy="10505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86FEC7-CEB9-F049-8BCC-2CE24B2A4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20000"/>
            </a:blip>
            <a:srcRect/>
            <a:stretch/>
          </p:blipFill>
          <p:spPr bwMode="auto">
            <a:xfrm>
              <a:off x="4489805" y="3940042"/>
              <a:ext cx="1050587" cy="105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Youtube logo | Logok">
              <a:extLst>
                <a:ext uri="{FF2B5EF4-FFF2-40B4-BE49-F238E27FC236}">
                  <a16:creationId xmlns:a16="http://schemas.microsoft.com/office/drawing/2014/main" id="{14537768-FDF6-1045-B566-E91BF3E35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792" y="4187926"/>
              <a:ext cx="739756" cy="55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Intelligent Information Retrieval Laboratory">
              <a:extLst>
                <a:ext uri="{FF2B5EF4-FFF2-40B4-BE49-F238E27FC236}">
                  <a16:creationId xmlns:a16="http://schemas.microsoft.com/office/drawing/2014/main" id="{44918B2C-C4D3-9847-97EE-D35B684C91AB}"/>
                </a:ext>
              </a:extLst>
            </p:cNvPr>
            <p:cNvSpPr txBox="1"/>
            <p:nvPr/>
          </p:nvSpPr>
          <p:spPr>
            <a:xfrm>
              <a:off x="4549327" y="4308601"/>
              <a:ext cx="12192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10</a:t>
              </a:r>
              <a:r>
                <a:rPr kumimoji="0" lang="zh-TW" alt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sym typeface="Helvetica Neue Bold Condensed"/>
                </a:rPr>
                <a:t>程式中</a:t>
              </a:r>
              <a:endParaRPr sz="14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40EF90B-A6E8-414A-845B-045B4F4E6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389" y="1782257"/>
            <a:ext cx="6841221" cy="248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8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6CC9858-25AA-AE4F-97CF-66B8924ACAEE}"/>
              </a:ext>
            </a:extLst>
          </p:cNvPr>
          <p:cNvGrpSpPr/>
          <p:nvPr/>
        </p:nvGrpSpPr>
        <p:grpSpPr>
          <a:xfrm>
            <a:off x="3360126" y="3971848"/>
            <a:ext cx="5764444" cy="1050587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9D30E5B-A11B-DB4C-99F5-162AEEC77FEE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5" name="Intelligent Information Retrieval Laboratory">
                <a:extLst>
                  <a:ext uri="{FF2B5EF4-FFF2-40B4-BE49-F238E27FC236}">
                    <a16:creationId xmlns:a16="http://schemas.microsoft.com/office/drawing/2014/main" id="{DF362C97-6E6B-EB44-A1F3-C98F39A4620F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6" name="Intelligent Information Retrieval Laboratory">
                <a:extLst>
                  <a:ext uri="{FF2B5EF4-FFF2-40B4-BE49-F238E27FC236}">
                    <a16:creationId xmlns:a16="http://schemas.microsoft.com/office/drawing/2014/main" id="{B75495E2-B378-E447-BFC7-10E09D32614B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6B5721F-D4C8-2348-957C-9BFCB9850AC1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541E06A-64FE-1443-8E20-BB2EA1886A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Youtube logo | Logok">
                <a:extLst>
                  <a:ext uri="{FF2B5EF4-FFF2-40B4-BE49-F238E27FC236}">
                    <a16:creationId xmlns:a16="http://schemas.microsoft.com/office/drawing/2014/main" id="{D78AB2E0-0D1C-B944-9C61-A211EF2CD3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AFA70A8E-4C34-2C4F-A975-4DDCA719DD9E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B1A94C8-C2F8-364A-BD55-2DA6077F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996" y="1751863"/>
            <a:ext cx="6688008" cy="25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57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E855B2-760C-4A45-9746-47E352888277}"/>
              </a:ext>
            </a:extLst>
          </p:cNvPr>
          <p:cNvGrpSpPr/>
          <p:nvPr/>
        </p:nvGrpSpPr>
        <p:grpSpPr>
          <a:xfrm>
            <a:off x="3379581" y="4536052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CEFF37-FBF8-2745-BA5D-83A2270D4511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BBDC9AE2-DD1A-FE4F-ACA1-DEC8236FBD01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0E36FAF2-24F0-0141-AAAC-A18B37A57D75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FD3DFA-6822-E141-AB6C-6A4A855841E4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FD22410-CA4A-9F4D-A6CA-4559465FF5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350D8E19-D1BD-7A49-8442-11DDF5726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3C224C43-A191-AC4E-A3A2-5A65C80CBE43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EFD41D6-0EE7-3840-8A08-25FF275A3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564" y="1884418"/>
            <a:ext cx="7406113" cy="30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6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FBDDB2-B4C9-F442-8FBC-561697DC83A4}"/>
              </a:ext>
            </a:extLst>
          </p:cNvPr>
          <p:cNvGrpSpPr/>
          <p:nvPr/>
        </p:nvGrpSpPr>
        <p:grpSpPr>
          <a:xfrm>
            <a:off x="3379581" y="4536052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4F03F7-8BED-FD49-BE33-95C30FF85B85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7D03453C-D731-E241-BF00-115BFF2F08DC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078BDB1C-9650-7149-83C8-2F473B74D2BF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AC5316-F22C-E247-9E64-5F57EF39E1BC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3BC4367-D840-F44F-B58C-F06F904110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D774EA54-B846-3E45-977F-A41188081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DA13FA55-D248-8449-8F07-8EDBDB4B73C1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DD9572CB-97F5-1C49-92C4-C8A66D80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540" y="1760677"/>
            <a:ext cx="3944161" cy="314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9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45792-1DC1-074F-AC6D-2972E1A12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13" y="2249022"/>
            <a:ext cx="9664700" cy="2336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2D0BCD7-2F39-C84E-A590-F7826640F4FE}"/>
              </a:ext>
            </a:extLst>
          </p:cNvPr>
          <p:cNvGrpSpPr/>
          <p:nvPr/>
        </p:nvGrpSpPr>
        <p:grpSpPr>
          <a:xfrm>
            <a:off x="3447674" y="3903755"/>
            <a:ext cx="5764444" cy="1050587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A5CD09-70D5-A143-99ED-75B60799C786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D4051421-B9B7-9148-9BE1-47410EEF3DC1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3FAF68C1-B401-194C-92E5-6BA3129A943C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AFA23B-E860-4C49-B951-A121CD45A14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72307DD-D5AF-4D45-B895-0617B5D0FD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EC511769-0975-5F42-A53E-5DF1E02E82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0B022A43-3D01-BB4A-9DA7-96F7C6B4AC50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74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0BB8D6-A500-7A4C-A834-8CF6A0E83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77" y="1830720"/>
            <a:ext cx="8142051" cy="253883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DAB1C42-EBD4-8642-BE76-D10C2D981B5B}"/>
              </a:ext>
            </a:extLst>
          </p:cNvPr>
          <p:cNvGrpSpPr/>
          <p:nvPr/>
        </p:nvGrpSpPr>
        <p:grpSpPr>
          <a:xfrm>
            <a:off x="3379581" y="4001031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94B95B-3F04-1447-83C7-D3B6A4A033A4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90278832-CB37-2A4F-A14A-B6B5D41D169B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58A9B819-B97E-9F4B-B9A5-0690D1F4436A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68F5BB-711B-6148-AEF1-E273368C0712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82DF452-2F5C-E749-A497-DEF18585F6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22BFD40E-B5E7-DC4D-968F-08E59A3E52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EF69E603-AE0D-F444-9ECB-7ECEB55F5BB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330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6A695-94A6-0D49-9E71-6D90CC8ED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49" y="1279220"/>
            <a:ext cx="8968902" cy="334045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B8CFA2F-ABCD-7F4A-A055-4CEF6811C0D6}"/>
              </a:ext>
            </a:extLst>
          </p:cNvPr>
          <p:cNvGrpSpPr/>
          <p:nvPr/>
        </p:nvGrpSpPr>
        <p:grpSpPr>
          <a:xfrm>
            <a:off x="3379581" y="4001031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C4CDE2-B067-A84F-A628-D4FC5086B7D6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8492FD5D-10EC-C94B-8E97-D4477C9D0A02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54F06FD0-4CE6-D248-B5AE-EC9D75EB10B5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40B6E8-5C7B-8444-91A6-2E683854713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58A0F605-ABF4-B644-89DB-C15527073E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156A611C-A710-F148-B106-1828AEE6AC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39214617-FBC1-C64E-B162-52C1036FF021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49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105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2021-09-17T03:49:20Z</dcterms:created>
  <dcterms:modified xsi:type="dcterms:W3CDTF">2021-09-19T09:27:22Z</dcterms:modified>
</cp:coreProperties>
</file>