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E809-A5A6-3343-8846-B519E7925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A246F-FAF7-1D41-BDB8-1A04CF0EB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3BE31-EE44-364C-B2DF-AEDE0E5D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0795-43BD-7C41-B76E-C58307B8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A668E-7280-D34E-847E-B8FEA80B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9597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2683-93D6-E043-9F3D-B6153F0B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30706-8C37-AB45-AADC-108B94639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DD386-6E0C-DD47-9A2B-C1706B27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016DE-0BB3-8543-B75C-B24A0096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610C8-05C9-344A-A653-4B3A357D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0034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3C6A0-5DCD-D849-B5AB-F222A577A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BE2AD-EE11-854B-9A1F-47588A46C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D3AE5-7733-D342-A972-4C76ACDF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2F35F-520C-3D44-83E4-93E089B0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FA264-33D3-7B4E-A9CC-DBE7B654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6980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5613-C740-9049-AB70-E2BAD18B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2CF31-DD9B-9642-9C56-6B339CCFF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1D36-4D95-7047-B542-8B2DFC24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9E9C-5F7F-5F4D-80F4-16A82F5B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BEB75-1DDF-9E45-A24D-184B09DD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6855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065D-22B8-144D-9CFC-D9E43432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40014-D717-1944-B09E-096E69C74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59DDF-5177-584F-87D2-F086440E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15C8C-8B2D-5740-94CA-8BDF9119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073C8-2046-704A-89EF-6658E358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2455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34A1-71A9-084D-B066-6E67FEB5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7553-53D7-CB4F-8452-6E79EF30A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BC85-5895-CE42-9F36-E5F614147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F8EC4-4B9C-D848-8C0E-88EB4E2A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2021/9/15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349D1-7BE9-8546-8F8F-AEEBCBED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6E536-7772-AD4E-84FE-3E699EF9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555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AE63-63A1-6B47-A2E3-D650BB83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01A3A-CE23-344F-84D4-0E4DDCAB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3BD8D-31D6-8347-9B6E-1B07CA2B7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A419B-A816-134D-AFB9-F7E75F000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BBC78-408C-B64F-BAC0-88178FB33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FD094-3819-5746-903A-BBE6129A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2021/9/15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55251-E0D3-E343-B057-8213B6B6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86BDB-8BDE-534F-BC4C-A5F83273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1996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BD56-2EF9-6842-AC58-E0BCB25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73B73-938B-8246-920B-68DA50FB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2021/9/15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9024F-215F-9B4D-A555-33ACC4AB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F504E-ACEC-3A46-A610-9B70C75D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138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555D1-7D7F-074D-927B-7E18EF25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2021/9/15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6D2EB-F543-0946-9A0A-4C3F56F9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97637-7A6D-1C45-BB9E-1ECDF529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6420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A829-DE19-814E-8B53-91A7EAF3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56D9A-4E27-2A4D-A86A-1A7BCCA5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6F499-FEEF-7343-9EB8-43808102B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3F598-26A2-FA48-A2FD-D3ADB85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2021/9/15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6D6FD-70BA-B349-A3C0-F8FDA5A9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8E597-C3D7-F748-BB36-C02F9676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395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6767-1638-2F4B-B655-3178844C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1B88E-4072-F644-A19E-BD0307DD0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311CA-731C-DC41-A2CF-97E60510B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DC5B9-A830-444A-991F-59DC066C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2021/9/15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9050C-AFFB-464F-B072-1EED4E8E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4C5A0-B117-8A4F-A564-BE00E40E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298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A9FD3-F819-FF45-A440-4D0410FA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CF4B4-03F0-2E46-AC81-464D6CD9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4986B-6701-4B40-90B3-1F5BA4052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7B703-6B72-374F-BE89-FF42FD909B49}" type="datetimeFigureOut">
              <a:rPr lang="en-TW" smtClean="0"/>
              <a:t>2021/9/15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E230E-661C-F440-BD20-33556E5AC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0E638-3D28-A84C-BF2D-8A7D4D9F7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3723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56E9B3-247A-6747-8353-67E759B9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588" y="3015601"/>
            <a:ext cx="3290824" cy="21705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F0CFFB-104B-7E46-A28D-54AB5E6A0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706" y="2989649"/>
            <a:ext cx="3290824" cy="2135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5A1489-2F08-8847-AE84-D172FB3A3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93" y="3001840"/>
            <a:ext cx="3300373" cy="213553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DD0267-E7F0-7544-8817-472E6D765386}"/>
              </a:ext>
            </a:extLst>
          </p:cNvPr>
          <p:cNvSpPr/>
          <p:nvPr/>
        </p:nvSpPr>
        <p:spPr>
          <a:xfrm>
            <a:off x="1589451" y="5277584"/>
            <a:ext cx="1133856" cy="353568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決策樹</a:t>
            </a:r>
            <a:endParaRPr kumimoji="0" lang="en-TW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2A730F-D076-F043-9C42-87B0E2C0DFBA}"/>
              </a:ext>
            </a:extLst>
          </p:cNvPr>
          <p:cNvSpPr/>
          <p:nvPr/>
        </p:nvSpPr>
        <p:spPr>
          <a:xfrm>
            <a:off x="4984922" y="5294450"/>
            <a:ext cx="2421944" cy="353568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Boosting with 5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estimators</a:t>
            </a:r>
            <a:endParaRPr kumimoji="0" lang="en-TW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F580784-736A-F843-ACF0-256B27A6EBC5}"/>
              </a:ext>
            </a:extLst>
          </p:cNvPr>
          <p:cNvSpPr/>
          <p:nvPr/>
        </p:nvSpPr>
        <p:spPr>
          <a:xfrm>
            <a:off x="8817682" y="5294450"/>
            <a:ext cx="2515008" cy="353568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Boosting with 100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estimators</a:t>
            </a:r>
            <a:endParaRPr kumimoji="0" lang="en-TW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22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2021-09-15T08:13:05Z</dcterms:created>
  <dcterms:modified xsi:type="dcterms:W3CDTF">2021-09-15T08:33:23Z</dcterms:modified>
</cp:coreProperties>
</file>