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C3037-2B9E-B44A-9D7E-2D9BBA3A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654300"/>
            <a:ext cx="7023100" cy="1549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D5C14-2585-654C-8325-4843B4509272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4" name="Intelligent Information Retrieval Laboratory">
              <a:extLst>
                <a:ext uri="{FF2B5EF4-FFF2-40B4-BE49-F238E27FC236}">
                  <a16:creationId xmlns:a16="http://schemas.microsoft.com/office/drawing/2014/main" id="{FD1EBA3E-C4BD-894E-A37F-99EAB471B26E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DD72F14E-6424-324C-88BC-350DE4E71C25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242B-A915-9A45-BA0D-830D6332019E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6FEC7-CEB9-F049-8BCC-2CE24B2A4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Youtube logo | Logok">
              <a:extLst>
                <a:ext uri="{FF2B5EF4-FFF2-40B4-BE49-F238E27FC236}">
                  <a16:creationId xmlns:a16="http://schemas.microsoft.com/office/drawing/2014/main" id="{14537768-FDF6-1045-B566-E91BF3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ntelligent Information Retrieval Laboratory">
              <a:extLst>
                <a:ext uri="{FF2B5EF4-FFF2-40B4-BE49-F238E27FC236}">
                  <a16:creationId xmlns:a16="http://schemas.microsoft.com/office/drawing/2014/main" id="{44918B2C-C4D3-9847-97EE-D35B684C91AB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2021-09-17T03:49:20Z</dcterms:created>
  <dcterms:modified xsi:type="dcterms:W3CDTF">2021-09-23T09:41:58Z</dcterms:modified>
</cp:coreProperties>
</file>