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E73A1C"/>
    <a:srgbClr val="E2452D"/>
    <a:srgbClr val="00206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84"/>
  </p:normalViewPr>
  <p:slideViewPr>
    <p:cSldViewPr snapToGrid="0">
      <p:cViewPr varScale="1">
        <p:scale>
          <a:sx n="113" d="100"/>
          <a:sy n="113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876E4A9-1284-4E03-A3FA-170ACE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572712"/>
            <a:ext cx="8551026" cy="10161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D541AA3-A722-4B86-89D9-DBC3A7E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6" y="1665835"/>
            <a:ext cx="8551026" cy="120621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414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950FA2-6EF1-4FB9-93A7-AD7E14FA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BD3A9D7-7D15-4593-9809-FF90BA39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457201"/>
            <a:ext cx="6172200" cy="62262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F010D6D6-856C-4A06-9A0F-BBE57C24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70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231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27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381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5145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7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457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93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8667405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674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64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20D6-26A6-4637-A57B-ED50E2E8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E4BD8-941B-4751-A471-44AF8CAD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D7396-4D69-4765-8503-931538FB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51AB-1336-4F9E-96E0-50DB411D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BFC2B-C996-43AA-A7E5-79A8C158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63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3A3D7-72C1-436B-B69F-4862DAF9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38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5F3588D4-5342-4389-A2BC-D245B1BB34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5389" y="1557341"/>
            <a:ext cx="11313622" cy="444444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0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432C4BDD-1900-4822-825E-1607484B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A7C06EB-053F-4C2F-94FF-F2551AF9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90779E7-B157-4399-BFF3-C970E084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8BA1A04-2BEC-4CC0-AD60-64975C43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1" name="標題 5">
            <a:extLst>
              <a:ext uri="{FF2B5EF4-FFF2-40B4-BE49-F238E27FC236}">
                <a16:creationId xmlns:a16="http://schemas.microsoft.com/office/drawing/2014/main" id="{31945C52-9788-4DB8-9416-4EA08FD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8FCCB-3A0C-4D2A-B33D-A222DB99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4" y="507074"/>
            <a:ext cx="11413172" cy="6899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3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10886-5EF2-4968-BA97-35A417BD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4" y="1309254"/>
            <a:ext cx="11413172" cy="5382491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29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85B596C-27D4-4300-83CF-55EF1B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21724"/>
            <a:ext cx="10515599" cy="462799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3AC48337-A470-4F37-8C96-9A3DC8D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3"/>
            <a:ext cx="10515600" cy="98153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50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1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5523F9-CECF-C046-A7DB-D2CA19529D3A}"/>
              </a:ext>
            </a:extLst>
          </p:cNvPr>
          <p:cNvSpPr/>
          <p:nvPr/>
        </p:nvSpPr>
        <p:spPr>
          <a:xfrm>
            <a:off x="1572232" y="1255972"/>
            <a:ext cx="4402666" cy="296474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026" name="Picture 2" descr="pandas - 维基百科，自由的百科全书">
            <a:extLst>
              <a:ext uri="{FF2B5EF4-FFF2-40B4-BE49-F238E27FC236}">
                <a16:creationId xmlns:a16="http://schemas.microsoft.com/office/drawing/2014/main" id="{7C616AA1-16C4-8447-99D3-5273243E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72" y="1329360"/>
            <a:ext cx="3431822" cy="138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Py - 维基百科，自由的百科全书">
            <a:extLst>
              <a:ext uri="{FF2B5EF4-FFF2-40B4-BE49-F238E27FC236}">
                <a16:creationId xmlns:a16="http://schemas.microsoft.com/office/drawing/2014/main" id="{C05E290B-AC06-EE40-9599-6BE0803DA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72" y="2505968"/>
            <a:ext cx="3337786" cy="149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Python Series (#10) - Matplotlib Part 1 — Steemit">
            <a:extLst>
              <a:ext uri="{FF2B5EF4-FFF2-40B4-BE49-F238E27FC236}">
                <a16:creationId xmlns:a16="http://schemas.microsoft.com/office/drawing/2014/main" id="{439A21C7-E569-B647-A454-F7D92DED8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45" y="1264891"/>
            <a:ext cx="3888317" cy="145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aborn: statistical data visualization — seaborn 0.11.1 documentation">
            <a:extLst>
              <a:ext uri="{FF2B5EF4-FFF2-40B4-BE49-F238E27FC236}">
                <a16:creationId xmlns:a16="http://schemas.microsoft.com/office/drawing/2014/main" id="{010C90C4-0631-7042-8F37-C3BA92C7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45" y="2865966"/>
            <a:ext cx="3941235" cy="11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7848C7-1AF5-FD4D-94A6-BF0F02A0175E}"/>
              </a:ext>
            </a:extLst>
          </p:cNvPr>
          <p:cNvSpPr/>
          <p:nvPr/>
        </p:nvSpPr>
        <p:spPr>
          <a:xfrm>
            <a:off x="2956983" y="4334934"/>
            <a:ext cx="1727200" cy="508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資料處理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5B02377-4A97-EF44-B5A3-B5D296E4673A}"/>
              </a:ext>
            </a:extLst>
          </p:cNvPr>
          <p:cNvSpPr/>
          <p:nvPr/>
        </p:nvSpPr>
        <p:spPr>
          <a:xfrm>
            <a:off x="7647862" y="4334934"/>
            <a:ext cx="1727200" cy="5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繪圖相關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4F5391-06D3-AE40-BEBC-E169E887051A}"/>
              </a:ext>
            </a:extLst>
          </p:cNvPr>
          <p:cNvSpPr/>
          <p:nvPr/>
        </p:nvSpPr>
        <p:spPr>
          <a:xfrm>
            <a:off x="6310129" y="1264891"/>
            <a:ext cx="4402666" cy="2964744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053508-79B0-1945-A207-A261DFA4CA35}"/>
              </a:ext>
            </a:extLst>
          </p:cNvPr>
          <p:cNvGrpSpPr/>
          <p:nvPr/>
        </p:nvGrpSpPr>
        <p:grpSpPr>
          <a:xfrm>
            <a:off x="1659037" y="4248949"/>
            <a:ext cx="9302184" cy="2054723"/>
            <a:chOff x="3360126" y="3971848"/>
            <a:chExt cx="5764444" cy="10505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0429E76-6041-C248-AE84-FA22FAACA505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8" name="Intelligent Information Retrieval Laboratory">
                <a:extLst>
                  <a:ext uri="{FF2B5EF4-FFF2-40B4-BE49-F238E27FC236}">
                    <a16:creationId xmlns:a16="http://schemas.microsoft.com/office/drawing/2014/main" id="{E3AEF532-A3B0-3D47-A167-3612450633C4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9" name="Intelligent Information Retrieval Laboratory">
                <a:extLst>
                  <a:ext uri="{FF2B5EF4-FFF2-40B4-BE49-F238E27FC236}">
                    <a16:creationId xmlns:a16="http://schemas.microsoft.com/office/drawing/2014/main" id="{447127A7-F29A-DD4B-8F9F-EE5A21CDC0D0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9B30348-2FB3-BD46-939A-361E2EDBDA82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2A865C5-F0CB-3043-99EC-04A8D99A2E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Youtube logo | Logok">
                <a:extLst>
                  <a:ext uri="{FF2B5EF4-FFF2-40B4-BE49-F238E27FC236}">
                    <a16:creationId xmlns:a16="http://schemas.microsoft.com/office/drawing/2014/main" id="{87B83FDC-C31D-5849-A6F6-3106B61A67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Intelligent Information Retrieval Laboratory">
                <a:extLst>
                  <a:ext uri="{FF2B5EF4-FFF2-40B4-BE49-F238E27FC236}">
                    <a16:creationId xmlns:a16="http://schemas.microsoft.com/office/drawing/2014/main" id="{026AAFF7-9FFC-8346-8ADA-F3D885C6DB6D}"/>
                  </a:ext>
                </a:extLst>
              </p:cNvPr>
              <p:cNvSpPr txBox="1"/>
              <p:nvPr/>
            </p:nvSpPr>
            <p:spPr>
              <a:xfrm>
                <a:off x="4549327" y="4365369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07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B67E14-4B87-814B-BDB4-BE841CFEC4B2}"/>
              </a:ext>
            </a:extLst>
          </p:cNvPr>
          <p:cNvGrpSpPr/>
          <p:nvPr/>
        </p:nvGrpSpPr>
        <p:grpSpPr>
          <a:xfrm>
            <a:off x="3281512" y="3940888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96DF90-6DDB-A448-8643-9116E9A168F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5403543F-BF3A-6E4B-A06A-E83E0715D64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282437F9-258E-0D46-8004-2F3D31BEE496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9B70F4-3381-7641-B675-6867668F0B4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5C4D87-4BA4-6643-8425-256B9B8BA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6301F7B-7ADF-F448-8AB1-A1A75ADE6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723C68-4897-6F42-9798-D6F3771C25D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1C727D-25A9-E648-B58A-8ACCE9B8D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86" y="2609926"/>
            <a:ext cx="6451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8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B67E14-4B87-814B-BDB4-BE841CFEC4B2}"/>
              </a:ext>
            </a:extLst>
          </p:cNvPr>
          <p:cNvGrpSpPr/>
          <p:nvPr/>
        </p:nvGrpSpPr>
        <p:grpSpPr>
          <a:xfrm>
            <a:off x="3281512" y="3940888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96DF90-6DDB-A448-8643-9116E9A168F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5403543F-BF3A-6E4B-A06A-E83E0715D64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282437F9-258E-0D46-8004-2F3D31BEE496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9B70F4-3381-7641-B675-6867668F0B4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5C4D87-4BA4-6643-8425-256B9B8BA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6301F7B-7ADF-F448-8AB1-A1A75ADE6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723C68-4897-6F42-9798-D6F3771C25D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3E90B73-C3E1-3D45-B411-1CA05A718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18" y="734717"/>
            <a:ext cx="6453535" cy="35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B67E14-4B87-814B-BDB4-BE841CFEC4B2}"/>
              </a:ext>
            </a:extLst>
          </p:cNvPr>
          <p:cNvGrpSpPr/>
          <p:nvPr/>
        </p:nvGrpSpPr>
        <p:grpSpPr>
          <a:xfrm>
            <a:off x="3292801" y="4527910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96DF90-6DDB-A448-8643-9116E9A168F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5403543F-BF3A-6E4B-A06A-E83E0715D64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282437F9-258E-0D46-8004-2F3D31BEE496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9B70F4-3381-7641-B675-6867668F0B4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5C4D87-4BA4-6643-8425-256B9B8BA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6301F7B-7ADF-F448-8AB1-A1A75ADE6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723C68-4897-6F42-9798-D6F3771C25D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EE13519-61F4-D542-B896-89D9B6CBF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68" y="884892"/>
            <a:ext cx="6549063" cy="39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6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B67E14-4B87-814B-BDB4-BE841CFEC4B2}"/>
              </a:ext>
            </a:extLst>
          </p:cNvPr>
          <p:cNvGrpSpPr/>
          <p:nvPr/>
        </p:nvGrpSpPr>
        <p:grpSpPr>
          <a:xfrm>
            <a:off x="3281512" y="3940888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96DF90-6DDB-A448-8643-9116E9A168F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5403543F-BF3A-6E4B-A06A-E83E0715D64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282437F9-258E-0D46-8004-2F3D31BEE496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9B70F4-3381-7641-B675-6867668F0B4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5C4D87-4BA4-6643-8425-256B9B8BA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6301F7B-7ADF-F448-8AB1-A1A75ADE6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723C68-4897-6F42-9798-D6F3771C25D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3113F91-9313-E54D-8F71-25B94EF21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1787115"/>
            <a:ext cx="6527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3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B67E14-4B87-814B-BDB4-BE841CFEC4B2}"/>
              </a:ext>
            </a:extLst>
          </p:cNvPr>
          <p:cNvGrpSpPr/>
          <p:nvPr/>
        </p:nvGrpSpPr>
        <p:grpSpPr>
          <a:xfrm>
            <a:off x="3281512" y="3940888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96DF90-6DDB-A448-8643-9116E9A168F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5403543F-BF3A-6E4B-A06A-E83E0715D64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282437F9-258E-0D46-8004-2F3D31BEE496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9B70F4-3381-7641-B675-6867668F0B4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5C4D87-4BA4-6643-8425-256B9B8BA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6301F7B-7ADF-F448-8AB1-A1A75ADE6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723C68-4897-6F42-9798-D6F3771C25D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24463D-F4C2-2D49-891D-CE2F6F74D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56" y="547520"/>
            <a:ext cx="49911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9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B67E14-4B87-814B-BDB4-BE841CFEC4B2}"/>
              </a:ext>
            </a:extLst>
          </p:cNvPr>
          <p:cNvGrpSpPr/>
          <p:nvPr/>
        </p:nvGrpSpPr>
        <p:grpSpPr>
          <a:xfrm>
            <a:off x="3281512" y="3940888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96DF90-6DDB-A448-8643-9116E9A168F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5403543F-BF3A-6E4B-A06A-E83E0715D64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282437F9-258E-0D46-8004-2F3D31BEE496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9B70F4-3381-7641-B675-6867668F0B4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5C4D87-4BA4-6643-8425-256B9B8BA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6301F7B-7ADF-F448-8AB1-A1A75ADE6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723C68-4897-6F42-9798-D6F3771C25D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AB177B-1080-CD4F-8240-3CDE3D03A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527126"/>
            <a:ext cx="48387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1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B67E14-4B87-814B-BDB4-BE841CFEC4B2}"/>
              </a:ext>
            </a:extLst>
          </p:cNvPr>
          <p:cNvGrpSpPr/>
          <p:nvPr/>
        </p:nvGrpSpPr>
        <p:grpSpPr>
          <a:xfrm>
            <a:off x="3281512" y="3940888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96DF90-6DDB-A448-8643-9116E9A168F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5403543F-BF3A-6E4B-A06A-E83E0715D64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282437F9-258E-0D46-8004-2F3D31BEE496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9B70F4-3381-7641-B675-6867668F0B4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5C4D87-4BA4-6643-8425-256B9B8BA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6301F7B-7ADF-F448-8AB1-A1A75ADE6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723C68-4897-6F42-9798-D6F3771C25D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9CA605-B7D2-2D45-8CC6-E894320DD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66" y="421368"/>
            <a:ext cx="5194300" cy="388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5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B67E14-4B87-814B-BDB4-BE841CFEC4B2}"/>
              </a:ext>
            </a:extLst>
          </p:cNvPr>
          <p:cNvGrpSpPr/>
          <p:nvPr/>
        </p:nvGrpSpPr>
        <p:grpSpPr>
          <a:xfrm>
            <a:off x="3281512" y="3940888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96DF90-6DDB-A448-8643-9116E9A168F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5403543F-BF3A-6E4B-A06A-E83E0715D64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282437F9-258E-0D46-8004-2F3D31BEE496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9B70F4-3381-7641-B675-6867668F0B4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5C4D87-4BA4-6643-8425-256B9B8BA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6301F7B-7ADF-F448-8AB1-A1A75ADE6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723C68-4897-6F42-9798-D6F3771C25D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CBACEF5-ED0A-7648-8E65-2215633D8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26" y="1558239"/>
            <a:ext cx="3854747" cy="27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B67E14-4B87-814B-BDB4-BE841CFEC4B2}"/>
              </a:ext>
            </a:extLst>
          </p:cNvPr>
          <p:cNvGrpSpPr/>
          <p:nvPr/>
        </p:nvGrpSpPr>
        <p:grpSpPr>
          <a:xfrm>
            <a:off x="3281512" y="3940888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96DF90-6DDB-A448-8643-9116E9A168F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5403543F-BF3A-6E4B-A06A-E83E0715D64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282437F9-258E-0D46-8004-2F3D31BEE496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9B70F4-3381-7641-B675-6867668F0B4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5C4D87-4BA4-6643-8425-256B9B8BA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6301F7B-7ADF-F448-8AB1-A1A75ADE6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723C68-4897-6F42-9798-D6F3771C25D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C8E73C-8953-9D4B-A88E-7FF98F28E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76" y="1910631"/>
            <a:ext cx="5527620" cy="23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152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Helvetica Neue Bold Condensed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33</cp:revision>
  <dcterms:created xsi:type="dcterms:W3CDTF">2021-08-03T06:11:54Z</dcterms:created>
  <dcterms:modified xsi:type="dcterms:W3CDTF">2021-09-21T02:01:30Z</dcterms:modified>
</cp:coreProperties>
</file>