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73A1C"/>
    <a:srgbClr val="E2452D"/>
    <a:srgbClr val="002060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86684"/>
  </p:normalViewPr>
  <p:slideViewPr>
    <p:cSldViewPr snapToGrid="0">
      <p:cViewPr varScale="1">
        <p:scale>
          <a:sx n="104" d="100"/>
          <a:sy n="104" d="100"/>
        </p:scale>
        <p:origin x="208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9483D-5685-4610-8B91-BE6D65D1569A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F77630-0304-4BDB-992F-F15AAB68FE3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988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9876E4A9-1284-4E03-A3FA-170ACEE0E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5236" y="572712"/>
            <a:ext cx="8551026" cy="1016145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6" name="副標題 2">
            <a:extLst>
              <a:ext uri="{FF2B5EF4-FFF2-40B4-BE49-F238E27FC236}">
                <a16:creationId xmlns:a16="http://schemas.microsoft.com/office/drawing/2014/main" id="{6D541AA3-A722-4B86-89D9-DBC3A7E33F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236" y="1665835"/>
            <a:ext cx="8551026" cy="120621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541409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1950FA2-6EF1-4FB9-93A7-AD7E14FA1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BD3A9D7-7D15-4593-9809-FF90BA390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457201"/>
            <a:ext cx="6172200" cy="6226232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F010D6D6-856C-4A06-9A0F-BBE57C24B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87092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72319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972779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493819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51455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字版面配置區 14">
            <a:extLst>
              <a:ext uri="{FF2B5EF4-FFF2-40B4-BE49-F238E27FC236}">
                <a16:creationId xmlns:a16="http://schemas.microsoft.com/office/drawing/2014/main" id="{6BDEE3DA-BCB0-4D57-AB67-7EA63019E5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38288" y="1255713"/>
            <a:ext cx="4446876" cy="2094316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974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4572001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4572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59391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F04AE-AA8A-46C4-AEE2-865BBA54F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8667405" cy="2387600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A4035EE-2348-421E-B949-E5FB018E0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8667404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rgbClr val="00206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6469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DE20D6-26A6-4637-A57B-ED50E2E8A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EE4BD8-941B-4751-A471-44AF8CADD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06913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8D7396-4D69-4765-8503-931538FB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>
            <a:lvl1pPr>
              <a:defRPr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2D51AB-1336-4F9E-96E0-50DB411DE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solidFill>
                  <a:schemeClr val="tx1">
                    <a:lumMod val="95000"/>
                    <a:lumOff val="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06BFC2B-C996-43AA-A7E5-79A8C1585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876338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33A3D7-72C1-436B-B69F-4862DAF91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138844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4">
            <a:extLst>
              <a:ext uri="{FF2B5EF4-FFF2-40B4-BE49-F238E27FC236}">
                <a16:creationId xmlns:a16="http://schemas.microsoft.com/office/drawing/2014/main" id="{5F3588D4-5342-4389-A2BC-D245B1BB3439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515389" y="1557341"/>
            <a:ext cx="11313622" cy="4444447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670588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字版面配置區 1">
            <a:extLst>
              <a:ext uri="{FF2B5EF4-FFF2-40B4-BE49-F238E27FC236}">
                <a16:creationId xmlns:a16="http://schemas.microsoft.com/office/drawing/2014/main" id="{432C4BDD-1900-4822-825E-1607484BB4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A7C06EB-053F-4C2F-94FF-F2551AF90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690779E7-B157-4399-BFF3-C970E08459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0" name="內容版面配置區 4">
            <a:extLst>
              <a:ext uri="{FF2B5EF4-FFF2-40B4-BE49-F238E27FC236}">
                <a16:creationId xmlns:a16="http://schemas.microsoft.com/office/drawing/2014/main" id="{E8BA1A04-2BEC-4CC0-AD60-64975C436B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1" name="標題 5">
            <a:extLst>
              <a:ext uri="{FF2B5EF4-FFF2-40B4-BE49-F238E27FC236}">
                <a16:creationId xmlns:a16="http://schemas.microsoft.com/office/drawing/2014/main" id="{31945C52-9788-4DB8-9416-4EA08FD0E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28111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2936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58FCCB-3A0C-4D2A-B33D-A222DB99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024" y="507074"/>
            <a:ext cx="11413172" cy="689959"/>
          </a:xfrm>
        </p:spPr>
        <p:txBody>
          <a:bodyPr anchor="b">
            <a:normAutofit/>
          </a:bodyPr>
          <a:lstStyle>
            <a:lvl1pPr>
              <a:defRPr sz="4000">
                <a:solidFill>
                  <a:srgbClr val="333399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D610886-5EF2-4968-BA97-35A417BD4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24" y="1309254"/>
            <a:ext cx="11413172" cy="5382491"/>
          </a:xfrm>
        </p:spPr>
        <p:txBody>
          <a:bodyPr/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 sz="2800"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 sz="2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98294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內容版面配置區 1">
            <a:extLst>
              <a:ext uri="{FF2B5EF4-FFF2-40B4-BE49-F238E27FC236}">
                <a16:creationId xmlns:a16="http://schemas.microsoft.com/office/drawing/2014/main" id="{785B596C-27D4-4300-83CF-55EF1B6D7A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321724"/>
            <a:ext cx="10515599" cy="4627993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 dirty="0"/>
          </a:p>
        </p:txBody>
      </p:sp>
      <p:sp>
        <p:nvSpPr>
          <p:cNvPr id="11" name="標題 3">
            <a:extLst>
              <a:ext uri="{FF2B5EF4-FFF2-40B4-BE49-F238E27FC236}">
                <a16:creationId xmlns:a16="http://schemas.microsoft.com/office/drawing/2014/main" id="{3AC48337-A470-4F37-8C96-9A3DC8D1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493"/>
            <a:ext cx="10515600" cy="981536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001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0CB31F6-FA7A-4A42-BDDD-4B25B93DF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E247B06-E1F8-4912-B27F-256D7D29F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DFC73-52B1-4F6E-82C9-B69DC853DC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AA977-5E56-4B1C-84F9-CDECE789AE20}" type="datetimeFigureOut">
              <a:rPr lang="zh-TW" altLang="en-US" smtClean="0"/>
              <a:t>2021/8/12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DAA91-F70B-4600-B1B2-A4063B5FBA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429C36-FBEA-4FE5-8050-A8550DB8CB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133E9-5ACB-4C67-81DA-7F79C86798A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6164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49" r:id="rId2"/>
    <p:sldLayoutId id="2147483660" r:id="rId3"/>
    <p:sldLayoutId id="2147483650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61" r:id="rId10"/>
    <p:sldLayoutId id="2147483651" r:id="rId11"/>
    <p:sldLayoutId id="2147483664" r:id="rId12"/>
    <p:sldLayoutId id="2147483665" r:id="rId13"/>
    <p:sldLayoutId id="2147483666" r:id="rId14"/>
    <p:sldLayoutId id="214748366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75523F9-CECF-C046-A7DB-D2CA19529D3A}"/>
              </a:ext>
            </a:extLst>
          </p:cNvPr>
          <p:cNvSpPr/>
          <p:nvPr/>
        </p:nvSpPr>
        <p:spPr>
          <a:xfrm>
            <a:off x="1572232" y="1255972"/>
            <a:ext cx="4402666" cy="2964744"/>
          </a:xfrm>
          <a:prstGeom prst="round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pic>
        <p:nvPicPr>
          <p:cNvPr id="1026" name="Picture 2" descr="pandas - 维基百科，自由的百科全书">
            <a:extLst>
              <a:ext uri="{FF2B5EF4-FFF2-40B4-BE49-F238E27FC236}">
                <a16:creationId xmlns:a16="http://schemas.microsoft.com/office/drawing/2014/main" id="{7C616AA1-16C4-8447-99D3-5273243E6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72" y="1329360"/>
            <a:ext cx="3431822" cy="1387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- 维基百科，自由的百科全书">
            <a:extLst>
              <a:ext uri="{FF2B5EF4-FFF2-40B4-BE49-F238E27FC236}">
                <a16:creationId xmlns:a16="http://schemas.microsoft.com/office/drawing/2014/main" id="{C05E290B-AC06-EE40-9599-6BE0803DA5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672" y="2505968"/>
            <a:ext cx="3337786" cy="1494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Learn Python Series (#10) - Matplotlib Part 1 — Steemit">
            <a:extLst>
              <a:ext uri="{FF2B5EF4-FFF2-40B4-BE49-F238E27FC236}">
                <a16:creationId xmlns:a16="http://schemas.microsoft.com/office/drawing/2014/main" id="{439A21C7-E569-B647-A454-F7D92DED80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5" y="1264891"/>
            <a:ext cx="3888317" cy="1451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eaborn: statistical data visualization — seaborn 0.11.1 documentation">
            <a:extLst>
              <a:ext uri="{FF2B5EF4-FFF2-40B4-BE49-F238E27FC236}">
                <a16:creationId xmlns:a16="http://schemas.microsoft.com/office/drawing/2014/main" id="{010C90C4-0631-7042-8F37-C3BA92C70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0845" y="2865966"/>
            <a:ext cx="3941235" cy="1126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F7848C7-1AF5-FD4D-94A6-BF0F02A0175E}"/>
              </a:ext>
            </a:extLst>
          </p:cNvPr>
          <p:cNvSpPr/>
          <p:nvPr/>
        </p:nvSpPr>
        <p:spPr>
          <a:xfrm>
            <a:off x="2956983" y="4334934"/>
            <a:ext cx="1727200" cy="508000"/>
          </a:xfrm>
          <a:prstGeom prst="round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資料處理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A5B02377-4A97-EF44-B5A3-B5D296E4673A}"/>
              </a:ext>
            </a:extLst>
          </p:cNvPr>
          <p:cNvSpPr/>
          <p:nvPr/>
        </p:nvSpPr>
        <p:spPr>
          <a:xfrm>
            <a:off x="7647862" y="4334934"/>
            <a:ext cx="1727200" cy="50800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繪圖相關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184F5391-06D3-AE40-BEBC-E169E887051A}"/>
              </a:ext>
            </a:extLst>
          </p:cNvPr>
          <p:cNvSpPr/>
          <p:nvPr/>
        </p:nvSpPr>
        <p:spPr>
          <a:xfrm>
            <a:off x="6310129" y="1264891"/>
            <a:ext cx="4402666" cy="2964744"/>
          </a:xfrm>
          <a:prstGeom prst="roundRect">
            <a:avLst/>
          </a:prstGeom>
          <a:noFill/>
          <a:ln w="19050"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2107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1849</TotalTime>
  <Words>2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微軟正黑體</vt:lpstr>
      <vt:lpstr>Arial</vt:lpstr>
      <vt:lpstr>Calibri</vt:lpstr>
      <vt:lpstr>Calibri Light</vt:lpstr>
      <vt:lpstr>Office 佈景主題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Microsoft Office User</cp:lastModifiedBy>
  <cp:revision>32</cp:revision>
  <dcterms:created xsi:type="dcterms:W3CDTF">2021-08-03T06:11:54Z</dcterms:created>
  <dcterms:modified xsi:type="dcterms:W3CDTF">2021-08-12T02:42:24Z</dcterms:modified>
</cp:coreProperties>
</file>