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2452D"/>
    <a:srgbClr val="002060"/>
    <a:srgbClr val="D2A66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86684"/>
  </p:normalViewPr>
  <p:slideViewPr>
    <p:cSldViewPr snapToGrid="0">
      <p:cViewPr>
        <p:scale>
          <a:sx n="95" d="100"/>
          <a:sy n="95" d="100"/>
        </p:scale>
        <p:origin x="52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483D-5685-4610-8B91-BE6D65D1569A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77630-0304-4BDB-992F-F15AAB68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8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32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876E4A9-1284-4E03-A3FA-170ACEE0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6" y="572712"/>
            <a:ext cx="8551026" cy="10161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6D541AA3-A722-4B86-89D9-DBC3A7E3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36" y="1665835"/>
            <a:ext cx="8551026" cy="120621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414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950FA2-6EF1-4FB9-93A7-AD7E14FA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BD3A9D7-7D15-4593-9809-FF90BA39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457201"/>
            <a:ext cx="6172200" cy="62262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F010D6D6-856C-4A06-9A0F-BBE57C24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709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231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9727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9381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5145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7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4572001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593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8667405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674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64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20D6-26A6-4637-A57B-ED50E2E8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E4BD8-941B-4751-A471-44AF8CAD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0691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D7396-4D69-4765-8503-931538FB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D51AB-1336-4F9E-96E0-50DB411DE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6BFC2B-C996-43AA-A7E5-79A8C158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63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3A3D7-72C1-436B-B69F-4862DAF9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38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5F3588D4-5342-4389-A2BC-D245B1BB34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5389" y="1557341"/>
            <a:ext cx="11313622" cy="4444447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0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1">
            <a:extLst>
              <a:ext uri="{FF2B5EF4-FFF2-40B4-BE49-F238E27FC236}">
                <a16:creationId xmlns:a16="http://schemas.microsoft.com/office/drawing/2014/main" id="{432C4BDD-1900-4822-825E-1607484B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A7C06EB-053F-4C2F-94FF-F2551AF9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690779E7-B157-4399-BFF3-C970E084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E8BA1A04-2BEC-4CC0-AD60-64975C436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1" name="標題 5">
            <a:extLst>
              <a:ext uri="{FF2B5EF4-FFF2-40B4-BE49-F238E27FC236}">
                <a16:creationId xmlns:a16="http://schemas.microsoft.com/office/drawing/2014/main" id="{31945C52-9788-4DB8-9416-4EA08FD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3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8FCCB-3A0C-4D2A-B33D-A222DB99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24" y="507074"/>
            <a:ext cx="11413172" cy="6899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33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10886-5EF2-4968-BA97-35A417BD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24" y="1309254"/>
            <a:ext cx="11413172" cy="5382491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8294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85B596C-27D4-4300-83CF-55EF1B6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21724"/>
            <a:ext cx="10515599" cy="462799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11" name="標題 3">
            <a:extLst>
              <a:ext uri="{FF2B5EF4-FFF2-40B4-BE49-F238E27FC236}">
                <a16:creationId xmlns:a16="http://schemas.microsoft.com/office/drawing/2014/main" id="{3AC48337-A470-4F37-8C96-9A3DC8D1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3"/>
            <a:ext cx="10515600" cy="98153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CB31F6-FA7A-4A42-BDDD-4B25B93D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47B06-E1F8-4912-B27F-256D7D2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DFC73-52B1-4F6E-82C9-B69DC853D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977-5E56-4B1C-84F9-CDECE789AE2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DAA91-F70B-4600-B1B2-A4063B5F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9C36-FBEA-4FE5-8050-A8550DB8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33E9-5ACB-4C67-81DA-7F79C8679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50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1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5637B2-9D23-9B45-BB88-6270E4F59A92}"/>
              </a:ext>
            </a:extLst>
          </p:cNvPr>
          <p:cNvSpPr/>
          <p:nvPr/>
        </p:nvSpPr>
        <p:spPr>
          <a:xfrm>
            <a:off x="1670179" y="2159791"/>
            <a:ext cx="1536172" cy="310101"/>
          </a:xfrm>
          <a:prstGeom prst="round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</a:rPr>
              <a:t>Input Raw Data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A966F4-8542-2A45-BA43-3008939FB2AE}"/>
              </a:ext>
            </a:extLst>
          </p:cNvPr>
          <p:cNvCxnSpPr/>
          <p:nvPr/>
        </p:nvCxnSpPr>
        <p:spPr>
          <a:xfrm>
            <a:off x="2283272" y="3233398"/>
            <a:ext cx="461175" cy="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28C5809-D99B-DD4E-8360-970A9ACCC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61" y="2779502"/>
            <a:ext cx="579347" cy="5793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EDD0B2-C2B6-364C-A344-C9EAF82CBC64}"/>
              </a:ext>
            </a:extLst>
          </p:cNvPr>
          <p:cNvSpPr/>
          <p:nvPr/>
        </p:nvSpPr>
        <p:spPr>
          <a:xfrm>
            <a:off x="2680849" y="3440151"/>
            <a:ext cx="1174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Labeling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0C4245-62E1-2D44-89BB-227685759A19}"/>
              </a:ext>
            </a:extLst>
          </p:cNvPr>
          <p:cNvCxnSpPr/>
          <p:nvPr/>
        </p:nvCxnSpPr>
        <p:spPr>
          <a:xfrm>
            <a:off x="3898712" y="3226772"/>
            <a:ext cx="461175" cy="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70E06-8562-254B-AE67-26CBFF9AB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991" y="2684735"/>
            <a:ext cx="755416" cy="7554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1ED9BF-CF14-E94E-A240-7490BE26C9B4}"/>
              </a:ext>
            </a:extLst>
          </p:cNvPr>
          <p:cNvSpPr/>
          <p:nvPr/>
        </p:nvSpPr>
        <p:spPr>
          <a:xfrm>
            <a:off x="4441485" y="3447845"/>
            <a:ext cx="1279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Algorithm</a:t>
            </a:r>
          </a:p>
          <a:p>
            <a:pPr algn="ctr"/>
            <a:r>
              <a:rPr lang="en-US" sz="1400" dirty="0"/>
              <a:t>Training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F6B15E-3134-C24D-AEC6-2CEB90742A38}"/>
              </a:ext>
            </a:extLst>
          </p:cNvPr>
          <p:cNvCxnSpPr/>
          <p:nvPr/>
        </p:nvCxnSpPr>
        <p:spPr>
          <a:xfrm>
            <a:off x="5751896" y="3233398"/>
            <a:ext cx="461175" cy="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34DADD5-4DC9-BA45-B22D-F2D9E5A280D1}"/>
              </a:ext>
            </a:extLst>
          </p:cNvPr>
          <p:cNvSpPr/>
          <p:nvPr/>
        </p:nvSpPr>
        <p:spPr>
          <a:xfrm>
            <a:off x="6567951" y="2159791"/>
            <a:ext cx="808169" cy="310101"/>
          </a:xfrm>
          <a:prstGeom prst="round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og free icon">
            <a:extLst>
              <a:ext uri="{FF2B5EF4-FFF2-40B4-BE49-F238E27FC236}">
                <a16:creationId xmlns:a16="http://schemas.microsoft.com/office/drawing/2014/main" id="{9AA5D779-6396-C446-BE19-4E55AD27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6187" y="2769498"/>
            <a:ext cx="539043" cy="53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iba">
            <a:extLst>
              <a:ext uri="{FF2B5EF4-FFF2-40B4-BE49-F238E27FC236}">
                <a16:creationId xmlns:a16="http://schemas.microsoft.com/office/drawing/2014/main" id="{EF483F86-0BB5-FB4C-A370-7101469B7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90" y="3310520"/>
            <a:ext cx="440267" cy="44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t">
            <a:extLst>
              <a:ext uri="{FF2B5EF4-FFF2-40B4-BE49-F238E27FC236}">
                <a16:creationId xmlns:a16="http://schemas.microsoft.com/office/drawing/2014/main" id="{69FB224E-930E-D64C-8341-82A3C8D0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89" y="3350358"/>
            <a:ext cx="539043" cy="53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t">
            <a:extLst>
              <a:ext uri="{FF2B5EF4-FFF2-40B4-BE49-F238E27FC236}">
                <a16:creationId xmlns:a16="http://schemas.microsoft.com/office/drawing/2014/main" id="{A8DA1AC1-EA02-9040-AE8C-097FEDCC6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37" y="2705012"/>
            <a:ext cx="440267" cy="44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t">
            <a:extLst>
              <a:ext uri="{FF2B5EF4-FFF2-40B4-BE49-F238E27FC236}">
                <a16:creationId xmlns:a16="http://schemas.microsoft.com/office/drawing/2014/main" id="{F3318077-6213-4F49-8B5D-6E7F14FFD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76" y="3496787"/>
            <a:ext cx="508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g">
            <a:extLst>
              <a:ext uri="{FF2B5EF4-FFF2-40B4-BE49-F238E27FC236}">
                <a16:creationId xmlns:a16="http://schemas.microsoft.com/office/drawing/2014/main" id="{E9AB4D6F-DB71-7649-A502-748AB649C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8289" y="2769498"/>
            <a:ext cx="567443" cy="56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8ED85CC-310C-7244-A27C-7996A61B884F}"/>
              </a:ext>
            </a:extLst>
          </p:cNvPr>
          <p:cNvSpPr/>
          <p:nvPr/>
        </p:nvSpPr>
        <p:spPr>
          <a:xfrm>
            <a:off x="6972036" y="2914719"/>
            <a:ext cx="474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Dog</a:t>
            </a:r>
            <a:endParaRPr lang="en-TW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438FDF-F0A4-1D42-B157-41EFA5CE45CC}"/>
              </a:ext>
            </a:extLst>
          </p:cNvPr>
          <p:cNvSpPr/>
          <p:nvPr/>
        </p:nvSpPr>
        <p:spPr>
          <a:xfrm>
            <a:off x="6327005" y="3614639"/>
            <a:ext cx="426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Cat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59720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A3214F79-A61C-0248-B682-CADB6592DC30}"/>
              </a:ext>
            </a:extLst>
          </p:cNvPr>
          <p:cNvSpPr/>
          <p:nvPr/>
        </p:nvSpPr>
        <p:spPr>
          <a:xfrm>
            <a:off x="3165868" y="2421513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449E62A-DE60-6C4C-B708-F2761A77EF32}"/>
              </a:ext>
            </a:extLst>
          </p:cNvPr>
          <p:cNvSpPr/>
          <p:nvPr/>
        </p:nvSpPr>
        <p:spPr>
          <a:xfrm>
            <a:off x="1649629" y="2686955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CF9F083-9751-1C40-9167-C7FBE35161E6}"/>
              </a:ext>
            </a:extLst>
          </p:cNvPr>
          <p:cNvSpPr/>
          <p:nvPr/>
        </p:nvSpPr>
        <p:spPr>
          <a:xfrm>
            <a:off x="1922368" y="3213064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8C77123-8ABB-D84C-9FAC-9503BC401F2F}"/>
              </a:ext>
            </a:extLst>
          </p:cNvPr>
          <p:cNvSpPr/>
          <p:nvPr/>
        </p:nvSpPr>
        <p:spPr>
          <a:xfrm>
            <a:off x="3165868" y="3117108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5416A328-CA2B-8748-8B70-293540F10B54}"/>
              </a:ext>
            </a:extLst>
          </p:cNvPr>
          <p:cNvSpPr/>
          <p:nvPr/>
        </p:nvSpPr>
        <p:spPr>
          <a:xfrm>
            <a:off x="2776131" y="3560291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CB3ACB-867D-5647-B0BE-1D76FBEA3208}"/>
              </a:ext>
            </a:extLst>
          </p:cNvPr>
          <p:cNvSpPr>
            <a:spLocks/>
          </p:cNvSpPr>
          <p:nvPr/>
        </p:nvSpPr>
        <p:spPr>
          <a:xfrm>
            <a:off x="2386313" y="2983842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DFBED-12AF-5F45-B7A9-0187FB1BDCE6}"/>
              </a:ext>
            </a:extLst>
          </p:cNvPr>
          <p:cNvSpPr>
            <a:spLocks/>
          </p:cNvSpPr>
          <p:nvPr/>
        </p:nvSpPr>
        <p:spPr>
          <a:xfrm>
            <a:off x="1649629" y="3117108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FEFF84-0F36-E149-8142-365C7C255163}"/>
              </a:ext>
            </a:extLst>
          </p:cNvPr>
          <p:cNvSpPr>
            <a:spLocks/>
          </p:cNvSpPr>
          <p:nvPr/>
        </p:nvSpPr>
        <p:spPr>
          <a:xfrm>
            <a:off x="2344666" y="2390601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18A9F-1BB8-1F43-BF76-09710992014D}"/>
              </a:ext>
            </a:extLst>
          </p:cNvPr>
          <p:cNvSpPr>
            <a:spLocks/>
          </p:cNvSpPr>
          <p:nvPr/>
        </p:nvSpPr>
        <p:spPr>
          <a:xfrm>
            <a:off x="3525701" y="2893842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71CEF-75F2-D246-932A-71EB4525667D}"/>
              </a:ext>
            </a:extLst>
          </p:cNvPr>
          <p:cNvSpPr>
            <a:spLocks/>
          </p:cNvSpPr>
          <p:nvPr/>
        </p:nvSpPr>
        <p:spPr>
          <a:xfrm>
            <a:off x="2810268" y="2803842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1631D-1CB9-EF48-8D84-3CBBF0971C68}"/>
              </a:ext>
            </a:extLst>
          </p:cNvPr>
          <p:cNvSpPr>
            <a:spLocks/>
          </p:cNvSpPr>
          <p:nvPr/>
        </p:nvSpPr>
        <p:spPr>
          <a:xfrm>
            <a:off x="2359097" y="3656246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BE7993-E2F3-C844-95A5-FC50D477C089}"/>
              </a:ext>
            </a:extLst>
          </p:cNvPr>
          <p:cNvSpPr/>
          <p:nvPr/>
        </p:nvSpPr>
        <p:spPr>
          <a:xfrm>
            <a:off x="2702268" y="3243699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6C7F1A-3106-AB42-BB65-E522A0A8F440}"/>
              </a:ext>
            </a:extLst>
          </p:cNvPr>
          <p:cNvSpPr/>
          <p:nvPr/>
        </p:nvSpPr>
        <p:spPr>
          <a:xfrm>
            <a:off x="2813978" y="2435985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07FB8D-1E3D-A444-B89B-F99A7094F3DF}"/>
              </a:ext>
            </a:extLst>
          </p:cNvPr>
          <p:cNvSpPr/>
          <p:nvPr/>
        </p:nvSpPr>
        <p:spPr>
          <a:xfrm>
            <a:off x="1932901" y="3622062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C1A3F7-B1F4-3942-B457-3D7EF5E4C673}"/>
              </a:ext>
            </a:extLst>
          </p:cNvPr>
          <p:cNvSpPr/>
          <p:nvPr/>
        </p:nvSpPr>
        <p:spPr>
          <a:xfrm>
            <a:off x="2058835" y="2707886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A75371-33FF-A944-8941-55E2FBD30C0C}"/>
              </a:ext>
            </a:extLst>
          </p:cNvPr>
          <p:cNvSpPr/>
          <p:nvPr/>
        </p:nvSpPr>
        <p:spPr>
          <a:xfrm>
            <a:off x="3402935" y="3541083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5A5D17-F290-A04D-86C6-6B85282AEDFC}"/>
              </a:ext>
            </a:extLst>
          </p:cNvPr>
          <p:cNvSpPr/>
          <p:nvPr/>
        </p:nvSpPr>
        <p:spPr>
          <a:xfrm>
            <a:off x="2668131" y="3872142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78ACAD3-3A4F-8A41-BC42-3B36473F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34" y="2655249"/>
            <a:ext cx="755416" cy="75541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577E8E8-9DBD-5D41-9039-06E03DECACE1}"/>
              </a:ext>
            </a:extLst>
          </p:cNvPr>
          <p:cNvSpPr/>
          <p:nvPr/>
        </p:nvSpPr>
        <p:spPr>
          <a:xfrm>
            <a:off x="4546889" y="3418359"/>
            <a:ext cx="911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Algorithm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800800-AFF0-1449-ABCC-49131F745151}"/>
              </a:ext>
            </a:extLst>
          </p:cNvPr>
          <p:cNvCxnSpPr/>
          <p:nvPr/>
        </p:nvCxnSpPr>
        <p:spPr>
          <a:xfrm>
            <a:off x="3906216" y="3213063"/>
            <a:ext cx="461175" cy="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6EEC23-FACF-584D-A99A-5657CCC9AB03}"/>
              </a:ext>
            </a:extLst>
          </p:cNvPr>
          <p:cNvCxnSpPr>
            <a:cxnSpLocks/>
          </p:cNvCxnSpPr>
          <p:nvPr/>
        </p:nvCxnSpPr>
        <p:spPr>
          <a:xfrm>
            <a:off x="5865412" y="3243897"/>
            <a:ext cx="861582" cy="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22C9F2-3EF5-3F4E-9429-11ACB00975D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65412" y="2570601"/>
            <a:ext cx="861582" cy="352800"/>
          </a:xfrm>
          <a:prstGeom prst="bentConnector3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BD923A8-D209-E943-A1D8-85F0A8D202EC}"/>
              </a:ext>
            </a:extLst>
          </p:cNvPr>
          <p:cNvCxnSpPr>
            <a:cxnSpLocks noChangeAspect="1"/>
          </p:cNvCxnSpPr>
          <p:nvPr/>
        </p:nvCxnSpPr>
        <p:spPr>
          <a:xfrm>
            <a:off x="5862994" y="3541083"/>
            <a:ext cx="864000" cy="352800"/>
          </a:xfrm>
          <a:prstGeom prst="bentConnector3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AA1568D-1150-0B46-A937-6C4EE1B05925}"/>
              </a:ext>
            </a:extLst>
          </p:cNvPr>
          <p:cNvSpPr/>
          <p:nvPr/>
        </p:nvSpPr>
        <p:spPr>
          <a:xfrm>
            <a:off x="6908306" y="2592618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A54A5E-CC5B-0649-8205-B59C538BB3A3}"/>
              </a:ext>
            </a:extLst>
          </p:cNvPr>
          <p:cNvSpPr/>
          <p:nvPr/>
        </p:nvSpPr>
        <p:spPr>
          <a:xfrm>
            <a:off x="7016306" y="2219985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0FF9929-8280-FE42-BC03-7DDF937A0D66}"/>
              </a:ext>
            </a:extLst>
          </p:cNvPr>
          <p:cNvSpPr/>
          <p:nvPr/>
        </p:nvSpPr>
        <p:spPr>
          <a:xfrm>
            <a:off x="7305618" y="2480601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2E7FB9-C1C1-754D-9C8C-A58AC0F88615}"/>
              </a:ext>
            </a:extLst>
          </p:cNvPr>
          <p:cNvSpPr/>
          <p:nvPr/>
        </p:nvSpPr>
        <p:spPr>
          <a:xfrm>
            <a:off x="7413618" y="2190916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1D2620-73AA-0D47-A268-6622411288EC}"/>
              </a:ext>
            </a:extLst>
          </p:cNvPr>
          <p:cNvSpPr/>
          <p:nvPr/>
        </p:nvSpPr>
        <p:spPr>
          <a:xfrm>
            <a:off x="7739314" y="2480601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9683371-674A-9A40-A8D5-EA9047C91951}"/>
              </a:ext>
            </a:extLst>
          </p:cNvPr>
          <p:cNvSpPr/>
          <p:nvPr/>
        </p:nvSpPr>
        <p:spPr>
          <a:xfrm>
            <a:off x="7521618" y="2823630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A41B280D-4AF6-2044-8F9F-B8E56841DA14}"/>
              </a:ext>
            </a:extLst>
          </p:cNvPr>
          <p:cNvSpPr/>
          <p:nvPr/>
        </p:nvSpPr>
        <p:spPr>
          <a:xfrm>
            <a:off x="6819733" y="3176616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F41FD4BB-DD50-454E-9AE4-DD16EFB57DB8}"/>
              </a:ext>
            </a:extLst>
          </p:cNvPr>
          <p:cNvSpPr/>
          <p:nvPr/>
        </p:nvSpPr>
        <p:spPr>
          <a:xfrm>
            <a:off x="6892655" y="3437877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EC9943E-4905-4A48-ADB0-3EC81407B01E}"/>
              </a:ext>
            </a:extLst>
          </p:cNvPr>
          <p:cNvSpPr/>
          <p:nvPr/>
        </p:nvSpPr>
        <p:spPr>
          <a:xfrm>
            <a:off x="7178322" y="3083618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1F650878-9BD9-504F-AAD3-0676B282840E}"/>
              </a:ext>
            </a:extLst>
          </p:cNvPr>
          <p:cNvSpPr/>
          <p:nvPr/>
        </p:nvSpPr>
        <p:spPr>
          <a:xfrm>
            <a:off x="7311450" y="3423602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618941E3-DCA4-414A-BB4F-748623BF7036}"/>
              </a:ext>
            </a:extLst>
          </p:cNvPr>
          <p:cNvSpPr/>
          <p:nvPr/>
        </p:nvSpPr>
        <p:spPr>
          <a:xfrm>
            <a:off x="7536911" y="3213063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AFE846-F96D-014D-A849-AA961D714AA1}"/>
              </a:ext>
            </a:extLst>
          </p:cNvPr>
          <p:cNvSpPr>
            <a:spLocks/>
          </p:cNvSpPr>
          <p:nvPr/>
        </p:nvSpPr>
        <p:spPr>
          <a:xfrm>
            <a:off x="6849910" y="3800637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80D53A-ABA4-3142-A71E-1F64AC50F6DA}"/>
              </a:ext>
            </a:extLst>
          </p:cNvPr>
          <p:cNvSpPr>
            <a:spLocks/>
          </p:cNvSpPr>
          <p:nvPr/>
        </p:nvSpPr>
        <p:spPr>
          <a:xfrm>
            <a:off x="7049671" y="3998334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C9EFAC-26E1-F94C-A3C3-C42D3C1CE13B}"/>
              </a:ext>
            </a:extLst>
          </p:cNvPr>
          <p:cNvSpPr>
            <a:spLocks/>
          </p:cNvSpPr>
          <p:nvPr/>
        </p:nvSpPr>
        <p:spPr>
          <a:xfrm>
            <a:off x="7296855" y="3838357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E064DB-ABF6-5E45-824E-51AB6D52CE2E}"/>
              </a:ext>
            </a:extLst>
          </p:cNvPr>
          <p:cNvSpPr>
            <a:spLocks/>
          </p:cNvSpPr>
          <p:nvPr/>
        </p:nvSpPr>
        <p:spPr>
          <a:xfrm>
            <a:off x="7258532" y="4214334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CB56A3-DA2C-6F41-B95C-7B65350689C2}"/>
              </a:ext>
            </a:extLst>
          </p:cNvPr>
          <p:cNvSpPr>
            <a:spLocks/>
          </p:cNvSpPr>
          <p:nvPr/>
        </p:nvSpPr>
        <p:spPr>
          <a:xfrm>
            <a:off x="7577651" y="4102844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1C753A-B097-1142-A626-718CD1276070}"/>
              </a:ext>
            </a:extLst>
          </p:cNvPr>
          <p:cNvSpPr>
            <a:spLocks/>
          </p:cNvSpPr>
          <p:nvPr/>
        </p:nvSpPr>
        <p:spPr>
          <a:xfrm>
            <a:off x="7683978" y="3749041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5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11D265F5-06BD-234E-9AF5-37FA4CEA87FA}"/>
              </a:ext>
            </a:extLst>
          </p:cNvPr>
          <p:cNvSpPr/>
          <p:nvPr/>
        </p:nvSpPr>
        <p:spPr>
          <a:xfrm>
            <a:off x="1649629" y="2686955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CB9A24CD-5A0C-6943-8F3E-7F441C8FBA5C}"/>
              </a:ext>
            </a:extLst>
          </p:cNvPr>
          <p:cNvSpPr/>
          <p:nvPr/>
        </p:nvSpPr>
        <p:spPr>
          <a:xfrm>
            <a:off x="1633815" y="2975385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B0E97DC8-927B-B445-8464-38361C641816}"/>
              </a:ext>
            </a:extLst>
          </p:cNvPr>
          <p:cNvSpPr/>
          <p:nvPr/>
        </p:nvSpPr>
        <p:spPr>
          <a:xfrm>
            <a:off x="1998001" y="2809538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B2A66D18-FE05-6C49-A94E-6877CD2A098C}"/>
              </a:ext>
            </a:extLst>
          </p:cNvPr>
          <p:cNvSpPr/>
          <p:nvPr/>
        </p:nvSpPr>
        <p:spPr>
          <a:xfrm>
            <a:off x="1984933" y="2557167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558EACDA-6080-AF46-8F37-F313B5ABAA14}"/>
              </a:ext>
            </a:extLst>
          </p:cNvPr>
          <p:cNvSpPr/>
          <p:nvPr/>
        </p:nvSpPr>
        <p:spPr>
          <a:xfrm>
            <a:off x="2325962" y="2457924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E02D40-F7E6-7F44-9E83-4B13BA70375A}"/>
              </a:ext>
            </a:extLst>
          </p:cNvPr>
          <p:cNvSpPr/>
          <p:nvPr/>
        </p:nvSpPr>
        <p:spPr>
          <a:xfrm>
            <a:off x="2675581" y="2594383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1D3D4698-5DDE-D740-8881-2BBFB865E7A4}"/>
              </a:ext>
            </a:extLst>
          </p:cNvPr>
          <p:cNvSpPr/>
          <p:nvPr/>
        </p:nvSpPr>
        <p:spPr>
          <a:xfrm>
            <a:off x="1379707" y="3071340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6BC1877-105B-A842-91F5-AC3395665FB7}"/>
              </a:ext>
            </a:extLst>
          </p:cNvPr>
          <p:cNvSpPr/>
          <p:nvPr/>
        </p:nvSpPr>
        <p:spPr>
          <a:xfrm>
            <a:off x="1572613" y="3300278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ECA8DF1-F462-AC48-B583-2F23123E7076}"/>
              </a:ext>
            </a:extLst>
          </p:cNvPr>
          <p:cNvSpPr/>
          <p:nvPr/>
        </p:nvSpPr>
        <p:spPr>
          <a:xfrm>
            <a:off x="2352600" y="2698789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F616E666-2604-9141-A309-21F4B4948D0E}"/>
              </a:ext>
            </a:extLst>
          </p:cNvPr>
          <p:cNvSpPr/>
          <p:nvPr/>
        </p:nvSpPr>
        <p:spPr>
          <a:xfrm>
            <a:off x="2694497" y="2361968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321E781-6019-114C-B702-7AEDA17140C8}"/>
              </a:ext>
            </a:extLst>
          </p:cNvPr>
          <p:cNvSpPr/>
          <p:nvPr/>
        </p:nvSpPr>
        <p:spPr>
          <a:xfrm>
            <a:off x="2963927" y="2689710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4A41B6F-9D6E-E943-B73A-AB937FD82C5E}"/>
              </a:ext>
            </a:extLst>
          </p:cNvPr>
          <p:cNvSpPr/>
          <p:nvPr/>
        </p:nvSpPr>
        <p:spPr>
          <a:xfrm>
            <a:off x="3200994" y="2909409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1EF62447-9A76-E44D-9355-C37F78B1F186}"/>
              </a:ext>
            </a:extLst>
          </p:cNvPr>
          <p:cNvSpPr/>
          <p:nvPr/>
        </p:nvSpPr>
        <p:spPr>
          <a:xfrm>
            <a:off x="3133739" y="2473927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66213AEA-065A-504E-903C-DC4FF0C8C5C0}"/>
              </a:ext>
            </a:extLst>
          </p:cNvPr>
          <p:cNvSpPr/>
          <p:nvPr/>
        </p:nvSpPr>
        <p:spPr>
          <a:xfrm>
            <a:off x="3366229" y="2749078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7E722AD2-2673-294E-A6BF-68C56696594D}"/>
              </a:ext>
            </a:extLst>
          </p:cNvPr>
          <p:cNvSpPr/>
          <p:nvPr/>
        </p:nvSpPr>
        <p:spPr>
          <a:xfrm>
            <a:off x="3439660" y="3088604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EBD7EB6-5225-2E46-AA6C-889DB0D7B5D5}"/>
              </a:ext>
            </a:extLst>
          </p:cNvPr>
          <p:cNvSpPr/>
          <p:nvPr/>
        </p:nvSpPr>
        <p:spPr>
          <a:xfrm>
            <a:off x="1276622" y="3396234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8ECBAA61-C422-394E-8E19-177EBA800637}"/>
              </a:ext>
            </a:extLst>
          </p:cNvPr>
          <p:cNvSpPr/>
          <p:nvPr/>
        </p:nvSpPr>
        <p:spPr>
          <a:xfrm>
            <a:off x="3611952" y="2951386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BA0F61B-0E4F-7744-BD5C-A5E01A9B5040}"/>
              </a:ext>
            </a:extLst>
          </p:cNvPr>
          <p:cNvSpPr/>
          <p:nvPr/>
        </p:nvSpPr>
        <p:spPr>
          <a:xfrm>
            <a:off x="3676727" y="3198006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8A7C6701-7A99-3D48-8C5A-E786163291C0}"/>
              </a:ext>
            </a:extLst>
          </p:cNvPr>
          <p:cNvSpPr/>
          <p:nvPr/>
        </p:nvSpPr>
        <p:spPr>
          <a:xfrm>
            <a:off x="3572249" y="3455740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BF1619DA-5B31-F84D-AD1B-0FB187CB2A36}"/>
              </a:ext>
            </a:extLst>
          </p:cNvPr>
          <p:cNvSpPr/>
          <p:nvPr/>
        </p:nvSpPr>
        <p:spPr>
          <a:xfrm>
            <a:off x="3828233" y="3399170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9F818A-B26A-E448-86F4-8312696E7A44}"/>
              </a:ext>
            </a:extLst>
          </p:cNvPr>
          <p:cNvSpPr/>
          <p:nvPr/>
        </p:nvSpPr>
        <p:spPr>
          <a:xfrm>
            <a:off x="2331317" y="3551695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612488-C54F-EC42-9EDF-D447BFE3EDB2}"/>
              </a:ext>
            </a:extLst>
          </p:cNvPr>
          <p:cNvSpPr/>
          <p:nvPr/>
        </p:nvSpPr>
        <p:spPr>
          <a:xfrm>
            <a:off x="2439012" y="3911013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2BA0A8-56C4-F644-B213-948ACF90B6DD}"/>
              </a:ext>
            </a:extLst>
          </p:cNvPr>
          <p:cNvSpPr/>
          <p:nvPr/>
        </p:nvSpPr>
        <p:spPr>
          <a:xfrm>
            <a:off x="2597030" y="3686328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BEF495-F141-0B43-BDE6-001A037E37E7}"/>
              </a:ext>
            </a:extLst>
          </p:cNvPr>
          <p:cNvSpPr/>
          <p:nvPr/>
        </p:nvSpPr>
        <p:spPr>
          <a:xfrm>
            <a:off x="2823564" y="3863224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3C7454-4EFD-7C4E-95CC-D2D74F79F6DF}"/>
              </a:ext>
            </a:extLst>
          </p:cNvPr>
          <p:cNvSpPr/>
          <p:nvPr/>
        </p:nvSpPr>
        <p:spPr>
          <a:xfrm>
            <a:off x="3200676" y="3959603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53FB8D-52C9-7549-93E4-EC37A28B588C}"/>
              </a:ext>
            </a:extLst>
          </p:cNvPr>
          <p:cNvSpPr/>
          <p:nvPr/>
        </p:nvSpPr>
        <p:spPr>
          <a:xfrm>
            <a:off x="3633019" y="3984671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5510F0-21B6-7246-8F43-2E8AEEC180C2}"/>
              </a:ext>
            </a:extLst>
          </p:cNvPr>
          <p:cNvSpPr/>
          <p:nvPr/>
        </p:nvSpPr>
        <p:spPr>
          <a:xfrm>
            <a:off x="4065300" y="3789566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FAD94B-A0D9-DB40-BD5D-2E13028DF6A7}"/>
              </a:ext>
            </a:extLst>
          </p:cNvPr>
          <p:cNvSpPr/>
          <p:nvPr/>
        </p:nvSpPr>
        <p:spPr>
          <a:xfrm>
            <a:off x="4409568" y="3564881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A52ABD-4C9F-FC43-AC80-4F3CFF476ACC}"/>
              </a:ext>
            </a:extLst>
          </p:cNvPr>
          <p:cNvSpPr/>
          <p:nvPr/>
        </p:nvSpPr>
        <p:spPr>
          <a:xfrm>
            <a:off x="4667631" y="3337864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BE1B9B-80E1-504F-A3E6-78BD8A12B19A}"/>
              </a:ext>
            </a:extLst>
          </p:cNvPr>
          <p:cNvSpPr/>
          <p:nvPr/>
        </p:nvSpPr>
        <p:spPr>
          <a:xfrm>
            <a:off x="2675581" y="4092671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35BE5E-45E0-8544-801B-EAE8F0C42F33}"/>
              </a:ext>
            </a:extLst>
          </p:cNvPr>
          <p:cNvSpPr/>
          <p:nvPr/>
        </p:nvSpPr>
        <p:spPr>
          <a:xfrm>
            <a:off x="3025739" y="4209356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843F0FA-ADD7-5348-A0A2-5FC0FF269EF4}"/>
              </a:ext>
            </a:extLst>
          </p:cNvPr>
          <p:cNvSpPr/>
          <p:nvPr/>
        </p:nvSpPr>
        <p:spPr>
          <a:xfrm>
            <a:off x="3387296" y="4289934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A4BC33-A6EA-7348-A989-6503A0A8AF48}"/>
              </a:ext>
            </a:extLst>
          </p:cNvPr>
          <p:cNvSpPr/>
          <p:nvPr/>
        </p:nvSpPr>
        <p:spPr>
          <a:xfrm>
            <a:off x="3795260" y="4251090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11A82F-4AB4-1C4B-80E0-D2A047446C38}"/>
              </a:ext>
            </a:extLst>
          </p:cNvPr>
          <p:cNvSpPr/>
          <p:nvPr/>
        </p:nvSpPr>
        <p:spPr>
          <a:xfrm>
            <a:off x="4011260" y="4079224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5621079-615D-334F-9C97-7FF507DDED79}"/>
              </a:ext>
            </a:extLst>
          </p:cNvPr>
          <p:cNvSpPr/>
          <p:nvPr/>
        </p:nvSpPr>
        <p:spPr>
          <a:xfrm>
            <a:off x="4325175" y="3954841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67A40A-915B-9347-8941-10288262C1BC}"/>
              </a:ext>
            </a:extLst>
          </p:cNvPr>
          <p:cNvSpPr/>
          <p:nvPr/>
        </p:nvSpPr>
        <p:spPr>
          <a:xfrm>
            <a:off x="4119260" y="4359090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998B863-53E0-1F48-BD89-77EFCC9FF47E}"/>
              </a:ext>
            </a:extLst>
          </p:cNvPr>
          <p:cNvSpPr/>
          <p:nvPr/>
        </p:nvSpPr>
        <p:spPr>
          <a:xfrm>
            <a:off x="4600085" y="3780881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DAFC7F-936A-8847-9EFD-B5E6FBB13710}"/>
              </a:ext>
            </a:extLst>
          </p:cNvPr>
          <p:cNvSpPr/>
          <p:nvPr/>
        </p:nvSpPr>
        <p:spPr>
          <a:xfrm>
            <a:off x="4433609" y="4252364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58DD608-13BE-0045-AACB-00C0B6860CAA}"/>
              </a:ext>
            </a:extLst>
          </p:cNvPr>
          <p:cNvSpPr/>
          <p:nvPr/>
        </p:nvSpPr>
        <p:spPr>
          <a:xfrm>
            <a:off x="3279296" y="4521460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EFFB5B-1D67-F848-895C-819E7D67262D}"/>
              </a:ext>
            </a:extLst>
          </p:cNvPr>
          <p:cNvSpPr/>
          <p:nvPr/>
        </p:nvSpPr>
        <p:spPr>
          <a:xfrm>
            <a:off x="3710303" y="4543414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AF568A-D581-CD44-A21A-2A18A94E41B9}"/>
              </a:ext>
            </a:extLst>
          </p:cNvPr>
          <p:cNvSpPr/>
          <p:nvPr/>
        </p:nvSpPr>
        <p:spPr>
          <a:xfrm>
            <a:off x="4667631" y="3037953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0327B43-83AF-DF48-BA79-6BE15C78BC8C}"/>
              </a:ext>
            </a:extLst>
          </p:cNvPr>
          <p:cNvSpPr/>
          <p:nvPr/>
        </p:nvSpPr>
        <p:spPr>
          <a:xfrm>
            <a:off x="2173689" y="3279125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11CD7D-D999-8141-89E5-FC66CC6D4A9B}"/>
              </a:ext>
            </a:extLst>
          </p:cNvPr>
          <p:cNvSpPr/>
          <p:nvPr/>
        </p:nvSpPr>
        <p:spPr>
          <a:xfrm>
            <a:off x="3957300" y="4692287"/>
            <a:ext cx="216000" cy="216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A4B75362-439E-F145-B916-F21D5F3FDD3E}"/>
              </a:ext>
            </a:extLst>
          </p:cNvPr>
          <p:cNvSpPr/>
          <p:nvPr/>
        </p:nvSpPr>
        <p:spPr>
          <a:xfrm>
            <a:off x="2088895" y="2246983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CE120351-4740-BF4C-BD28-CB80860CB11C}"/>
              </a:ext>
            </a:extLst>
          </p:cNvPr>
          <p:cNvSpPr/>
          <p:nvPr/>
        </p:nvSpPr>
        <p:spPr>
          <a:xfrm>
            <a:off x="2438514" y="2160543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786AB06F-8503-F746-B84A-7A62F5ACFAD7}"/>
              </a:ext>
            </a:extLst>
          </p:cNvPr>
          <p:cNvSpPr/>
          <p:nvPr/>
        </p:nvSpPr>
        <p:spPr>
          <a:xfrm>
            <a:off x="2963609" y="2270080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FA52FE18-53BF-F54D-8AD6-657031A3C037}"/>
              </a:ext>
            </a:extLst>
          </p:cNvPr>
          <p:cNvSpPr/>
          <p:nvPr/>
        </p:nvSpPr>
        <p:spPr>
          <a:xfrm>
            <a:off x="2654514" y="1990157"/>
            <a:ext cx="237067" cy="1919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AD5FF1-409D-0A4B-A873-844AA2869031}"/>
              </a:ext>
            </a:extLst>
          </p:cNvPr>
          <p:cNvSpPr>
            <a:spLocks/>
          </p:cNvSpPr>
          <p:nvPr/>
        </p:nvSpPr>
        <p:spPr>
          <a:xfrm>
            <a:off x="2639595" y="2302958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695533-946F-2B42-A9F8-A6FAD620525E}"/>
              </a:ext>
            </a:extLst>
          </p:cNvPr>
          <p:cNvSpPr>
            <a:spLocks/>
          </p:cNvSpPr>
          <p:nvPr/>
        </p:nvSpPr>
        <p:spPr>
          <a:xfrm>
            <a:off x="1588237" y="3114323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3722C2-820C-4147-AA54-F47A5B5572F8}"/>
              </a:ext>
            </a:extLst>
          </p:cNvPr>
          <p:cNvSpPr>
            <a:spLocks/>
          </p:cNvSpPr>
          <p:nvPr/>
        </p:nvSpPr>
        <p:spPr>
          <a:xfrm>
            <a:off x="3657430" y="3135163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3E67F0-1CB4-8C46-A2B9-325B012915AF}"/>
              </a:ext>
            </a:extLst>
          </p:cNvPr>
          <p:cNvSpPr>
            <a:spLocks/>
          </p:cNvSpPr>
          <p:nvPr/>
        </p:nvSpPr>
        <p:spPr>
          <a:xfrm>
            <a:off x="2462584" y="3673223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D49D9C-6031-094A-BF4A-89AB473A8E17}"/>
              </a:ext>
            </a:extLst>
          </p:cNvPr>
          <p:cNvSpPr>
            <a:spLocks/>
          </p:cNvSpPr>
          <p:nvPr/>
        </p:nvSpPr>
        <p:spPr>
          <a:xfrm>
            <a:off x="3752781" y="4372648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45C997-5562-E54B-AB5D-FCFF41EBA3C0}"/>
              </a:ext>
            </a:extLst>
          </p:cNvPr>
          <p:cNvSpPr>
            <a:spLocks/>
          </p:cNvSpPr>
          <p:nvPr/>
        </p:nvSpPr>
        <p:spPr>
          <a:xfrm>
            <a:off x="4559609" y="3582881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F89DCD-289F-0749-AF5B-74C76AEA7737}"/>
              </a:ext>
            </a:extLst>
          </p:cNvPr>
          <p:cNvSpPr>
            <a:spLocks/>
          </p:cNvSpPr>
          <p:nvPr/>
        </p:nvSpPr>
        <p:spPr>
          <a:xfrm>
            <a:off x="4235175" y="2092381"/>
            <a:ext cx="180000" cy="180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TW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0DF28B-1C1F-0A40-BBFB-29A4C4D359FE}"/>
              </a:ext>
            </a:extLst>
          </p:cNvPr>
          <p:cNvSpPr/>
          <p:nvPr/>
        </p:nvSpPr>
        <p:spPr>
          <a:xfrm>
            <a:off x="4352743" y="1992636"/>
            <a:ext cx="1406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E73A1C"/>
                </a:solidFill>
              </a:rPr>
              <a:t>:labeled data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CD95A2-114F-5F4D-AE7E-8735A02A4993}"/>
              </a:ext>
            </a:extLst>
          </p:cNvPr>
          <p:cNvSpPr/>
          <p:nvPr/>
        </p:nvSpPr>
        <p:spPr>
          <a:xfrm>
            <a:off x="4119260" y="1990157"/>
            <a:ext cx="1693469" cy="402801"/>
          </a:xfrm>
          <a:prstGeom prst="rect">
            <a:avLst/>
          </a:prstGeom>
          <a:noFill/>
          <a:ln w="22225">
            <a:solidFill>
              <a:srgbClr val="E73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87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16</Words>
  <Application>Microsoft Macintosh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微軟正黑體</vt:lpstr>
      <vt:lpstr>微软雅黑</vt:lpstr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User</cp:lastModifiedBy>
  <cp:revision>30</cp:revision>
  <dcterms:created xsi:type="dcterms:W3CDTF">2021-08-03T06:11:54Z</dcterms:created>
  <dcterms:modified xsi:type="dcterms:W3CDTF">2021-08-10T14:56:49Z</dcterms:modified>
</cp:coreProperties>
</file>