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23F6-052C-3D41-A717-551E49F3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D7B2-1BD7-EE4D-B41F-24A65249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6427-7C3A-5147-BE7A-3025DDE3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5CE0-0187-0B45-A6FB-F43E2BD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81C3-11EB-BB45-BCCC-8B1B937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23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FCB3-8147-3A4A-9760-D02B245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F1EA-9E0B-FA43-BCEA-B6D82FAD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4C78-1151-374B-9C99-5895DE4C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91DB-AA14-C54A-94C1-2DEFE9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7C8A-BEBB-EE41-8F89-F9C5CF1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85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16E33-68C8-5F46-BC85-55183899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34F8-C99E-524B-9890-B0EAECED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4D95-A2DB-C540-8135-915F024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F2BA-139A-E440-92B4-7A51328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0AA5-D63A-BB42-9F12-09419BCB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26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084-5C02-1848-B963-19FA2BA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FC4B-7426-4744-8B64-2C391F9D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3D36-B078-1B4B-82BC-9FEA69CF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83F8-658B-9B45-9710-C8F7F2F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E25B-5A1D-724F-A01E-3EDD1383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2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954-E675-2F4F-AC22-7672CAA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A4ED-7079-A742-92E3-718F3E2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F2CA-1859-3F46-A253-E7B39AE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4E2D-1166-D245-A200-17663353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FA15-DD9E-574B-BC0E-BF8ED4FA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51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703-97EB-0C4A-84AD-0CD89AD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FFC-B5D7-174E-AE4E-26427CD2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8AEA-423C-FE49-A5E5-F830F174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978F-D4B4-3542-87A2-8149880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18D1-85ED-A440-9CDF-6E844E5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209F-A5F4-7F4D-AD70-F86E3CC4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19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B90-A13F-1946-A868-C754DBFD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0A1F-800E-F346-820A-7707D7B0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0AAA-BA63-1F45-B411-90CAF42E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D161-A082-1C43-A32F-C9B6E2C6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DF7D-6CC9-314A-8836-DB137CD9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18D9-677C-614A-A919-6B8C44A3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40A6-5070-9043-A527-73C75E5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AF32F-1D35-B741-AAFD-ECD8F4A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82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E611-5844-9840-8132-450AE94F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F5ABE-9213-DD49-8846-989BF92F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81409-FA08-4B43-AE63-CC0F8CDD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047BA-76C0-554C-AA34-A3A97307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29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A738-972C-DE48-98DB-5D7258F4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6C5-39EB-9648-8DDD-B9EF73CD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A892-8E87-FA45-8275-9FA4A443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91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64C4-1C4A-3541-ABA4-678B13F9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521-2708-154B-8EE6-489EFC2E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B1C7-E371-8D43-ADE5-2CD68731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05E0-A4EB-3749-B634-07B17FFC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5EC7-9FBC-0348-90C4-26107B2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193D7-E9AB-CD4A-9260-729E81C5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25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21D4-DC2A-F942-B76B-1EE396FC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419C2-6EBA-AA4C-9D05-756EC35BD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D9EC-9C61-544A-BFF4-64ECE68B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5F01-4BD6-1046-AE27-B5D118D6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7BC4C-D933-B542-B859-4F8A07D3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2AB1-7DC7-F246-B32F-A51B79AD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310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45D0C-28B4-114A-8730-B7C7B52C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8862-45A5-F84A-AA3D-3763677C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BB5B-9F73-BA41-8BDF-ECED58D35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C194-A6D7-B740-81A3-9B3C1E83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6CAE-2BC9-0341-97A3-7EA956E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2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59CC7-72A6-4B44-9848-5D7B74A0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08" y="703389"/>
            <a:ext cx="6152383" cy="46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D9BB3C-EEE1-FF44-8D5B-04E19B17A203}"/>
              </a:ext>
            </a:extLst>
          </p:cNvPr>
          <p:cNvSpPr>
            <a:spLocks noChangeAspect="1"/>
          </p:cNvSpPr>
          <p:nvPr/>
        </p:nvSpPr>
        <p:spPr>
          <a:xfrm>
            <a:off x="3984509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98BCFF-F3AD-D646-95D8-4376D67319B9}"/>
              </a:ext>
            </a:extLst>
          </p:cNvPr>
          <p:cNvSpPr>
            <a:spLocks noChangeAspect="1"/>
          </p:cNvSpPr>
          <p:nvPr/>
        </p:nvSpPr>
        <p:spPr>
          <a:xfrm>
            <a:off x="3984509" y="2838224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6C045-DACD-BA4C-BC47-CDCA7AD2B41F}"/>
              </a:ext>
            </a:extLst>
          </p:cNvPr>
          <p:cNvSpPr>
            <a:spLocks noChangeAspect="1"/>
          </p:cNvSpPr>
          <p:nvPr/>
        </p:nvSpPr>
        <p:spPr>
          <a:xfrm>
            <a:off x="4295067" y="2589781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2421F-5508-554B-9205-CAEBF9B75E4E}"/>
              </a:ext>
            </a:extLst>
          </p:cNvPr>
          <p:cNvSpPr>
            <a:spLocks noChangeAspect="1"/>
          </p:cNvSpPr>
          <p:nvPr/>
        </p:nvSpPr>
        <p:spPr>
          <a:xfrm>
            <a:off x="4585077" y="259531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245457-6D36-9C4F-BA07-891964849BC8}"/>
              </a:ext>
            </a:extLst>
          </p:cNvPr>
          <p:cNvSpPr>
            <a:spLocks noChangeAspect="1"/>
          </p:cNvSpPr>
          <p:nvPr/>
        </p:nvSpPr>
        <p:spPr>
          <a:xfrm>
            <a:off x="4585077" y="284040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394E0-3ED2-EA41-9231-329529F6E31C}"/>
              </a:ext>
            </a:extLst>
          </p:cNvPr>
          <p:cNvSpPr>
            <a:spLocks noChangeAspect="1"/>
          </p:cNvSpPr>
          <p:nvPr/>
        </p:nvSpPr>
        <p:spPr>
          <a:xfrm>
            <a:off x="4859877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9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E63A1C-09FB-1C4A-8556-C80DF4C1B741}"/>
              </a:ext>
            </a:extLst>
          </p:cNvPr>
          <p:cNvGrpSpPr/>
          <p:nvPr/>
        </p:nvGrpSpPr>
        <p:grpSpPr>
          <a:xfrm>
            <a:off x="3419261" y="4546326"/>
            <a:ext cx="5764444" cy="1050587"/>
            <a:chOff x="3360126" y="3971848"/>
            <a:chExt cx="5764444" cy="10505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8C079B-31C6-2349-B54A-0839B6C4787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B2433CFD-C3E4-D645-B759-0FDAA0B1BC6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499FF179-39AC-F744-B1FD-DD71FB8F009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ABE556-5E50-D541-AD87-BFD24A6A2EB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946BE00-810B-FE4F-ABF5-6F40463C7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0CE08E51-E470-4E42-B000-8FE10009B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Intelligent Information Retrieval Laboratory">
                <a:extLst>
                  <a:ext uri="{FF2B5EF4-FFF2-40B4-BE49-F238E27FC236}">
                    <a16:creationId xmlns:a16="http://schemas.microsoft.com/office/drawing/2014/main" id="{C5EC59EF-D187-7044-9283-F5653495AE1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5364D-48DD-1D4E-9405-2052A398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313" y="1800630"/>
            <a:ext cx="6932060" cy="30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E70EE-AC90-DB4F-B608-9C1AA10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10" y="2076679"/>
            <a:ext cx="6714179" cy="25812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46495E8-9914-7746-80EC-71C92F1F2B52}"/>
              </a:ext>
            </a:extLst>
          </p:cNvPr>
          <p:cNvGrpSpPr/>
          <p:nvPr/>
        </p:nvGrpSpPr>
        <p:grpSpPr>
          <a:xfrm>
            <a:off x="3450083" y="441276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E99D6-29DA-E542-A57C-A84831EE359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631CA7CA-587A-0141-8208-29C36ECC4F9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A3EB83B9-BCF2-804C-9BB5-82AA1B98449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D49174-7114-FD4D-879D-29A8E2BAFC3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39C3D95-9F1B-174F-A0E2-1DC78E991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013BC90F-15FE-024E-9FC5-0C07D3E9A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C31779E-9668-6047-AC2F-9CCC2F98511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59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56F9D-1C7B-5E45-81B7-B4E41E92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0" y="1778875"/>
            <a:ext cx="7522039" cy="31457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239E28-1DD6-A74A-AF6F-0C3220D2150A}"/>
              </a:ext>
            </a:extLst>
          </p:cNvPr>
          <p:cNvGrpSpPr/>
          <p:nvPr/>
        </p:nvGrpSpPr>
        <p:grpSpPr>
          <a:xfrm>
            <a:off x="3337067" y="4515504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BB265D-1760-E741-8D51-4973822CF27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809895D-5BF8-CE4B-B843-D67BC131919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EE8A33A2-219E-F64F-A2EE-314867469B2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038C14-EA0A-BD40-BA23-BC1BBCD4F36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18B34DE-66B7-2545-915D-A1DFAEF39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D1065B2-34CC-EB4C-8F12-DF0EDE68C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A6DC340-6448-614F-9002-10BA8CC54D7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64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911CD-9AAB-5A49-B3C3-04B8BD41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60" y="2250570"/>
            <a:ext cx="6290079" cy="26097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67D2FCD-DD38-8443-B6EC-7F8F05788534}"/>
              </a:ext>
            </a:extLst>
          </p:cNvPr>
          <p:cNvGrpSpPr/>
          <p:nvPr/>
        </p:nvGrpSpPr>
        <p:grpSpPr>
          <a:xfrm>
            <a:off x="3337067" y="4515504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AE4377-7D67-4346-815F-A410F33E75A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557105C-0A9D-AA40-AE42-23DC6A27D12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6DFCAB28-0425-E547-AE2D-56392910D8B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0CD94D-E434-D44C-9FC3-361F750E536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932A9E2-BD86-9444-A98F-C8D0430A6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41D95C1-5CB0-784A-B2CD-B9E01835B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364D5E4-49D1-5943-8905-EFE9D5933DC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863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0DB1BC-785A-9044-8B6D-84D3AB2A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46" y="2094612"/>
            <a:ext cx="6738777" cy="279501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E27195-51C9-C548-ACBF-98836DC78BA5}"/>
              </a:ext>
            </a:extLst>
          </p:cNvPr>
          <p:cNvGrpSpPr/>
          <p:nvPr/>
        </p:nvGrpSpPr>
        <p:grpSpPr>
          <a:xfrm>
            <a:off x="3337067" y="4515504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9635C4-B5B5-5C46-B5C5-BDC18023520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5614B1A-E9C2-8343-849D-C6AD377C35C4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F8A0A15-35E9-D047-855C-2DC561E4017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5FFC66-2F81-F147-A8A0-415666DD2E09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A485F47-F0B8-094E-9BC8-123D145828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C8A02380-ECF2-CB40-B423-D27300F0E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C22F2B86-4348-A34D-A497-F3600C04FC0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11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D7691-36AD-B444-BDAD-C0833504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90850"/>
            <a:ext cx="5715000" cy="8763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0FBC136-AAF0-D54A-8FD4-A35FD289CCD3}"/>
              </a:ext>
            </a:extLst>
          </p:cNvPr>
          <p:cNvGrpSpPr/>
          <p:nvPr/>
        </p:nvGrpSpPr>
        <p:grpSpPr>
          <a:xfrm>
            <a:off x="3419260" y="3621653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63F10B-DCF9-844A-A5EC-7A689D2924D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0D6257B3-3E50-884F-97C3-1A8FE3C75B2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8D22AD6-C466-5B4D-8B28-C9E269600A49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BAA48A-4F7B-094F-9852-8CCEDC7B325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768560-72FD-2645-9774-ECD2D773E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B4F33EA8-6707-CD4D-B851-78399021A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80BE963-E988-AA4F-87E7-415B669C34E6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57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1F09-DEC9-9344-93D2-B6ABB2EC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63700"/>
            <a:ext cx="39624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02DF2-F7E4-7942-8F2D-85232D64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638300"/>
            <a:ext cx="3949700" cy="355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BF9FE7-88AE-0F40-A3BD-FB9D5587A500}"/>
              </a:ext>
            </a:extLst>
          </p:cNvPr>
          <p:cNvSpPr/>
          <p:nvPr/>
        </p:nvSpPr>
        <p:spPr>
          <a:xfrm>
            <a:off x="4318000" y="2819400"/>
            <a:ext cx="177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5150E-720A-7E43-921A-361A7C8A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00" y="2571750"/>
            <a:ext cx="217839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B77CE-5104-5E4D-9265-4240A7F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68" y="1244427"/>
            <a:ext cx="5282201" cy="35214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223A0B-DD49-6B48-A838-2217AD17C7EC}"/>
              </a:ext>
            </a:extLst>
          </p:cNvPr>
          <p:cNvGrpSpPr/>
          <p:nvPr/>
        </p:nvGrpSpPr>
        <p:grpSpPr>
          <a:xfrm>
            <a:off x="3383760" y="441276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102C40-9F95-CD42-8B25-C3CE40F2575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9D191B8-DFE1-224E-A6B1-AC5B706CEAF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7E54B41-27FD-E748-BF1E-6960E48B7A1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B142BA-37E6-5E46-B304-9E30538AA00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1927DB-EB36-0C4B-95BF-9AE7A5015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A4DF22D4-9D50-F74F-9284-509BDCE71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0A12C685-165F-3D49-9062-69753948C08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0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0DD7C0-01BD-094B-B0A6-C33761AA62E7}"/>
              </a:ext>
            </a:extLst>
          </p:cNvPr>
          <p:cNvGrpSpPr/>
          <p:nvPr/>
        </p:nvGrpSpPr>
        <p:grpSpPr>
          <a:xfrm>
            <a:off x="3383760" y="441276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953F7-CEF8-364A-97B3-CFA4BFF6762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69A0FAE-DC6E-E14A-93D9-7C52F0366BCA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CCC2039-39F9-5445-A584-48CD147D33E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C6AFD2-2684-EC42-8BCD-1A5BD9BF38F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41A1B2E-05B8-E544-B892-36E65CC432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4EAF3711-BA57-3948-8402-EAEA0FF683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3E9F9EF-EE85-514C-B8F6-4A8B8BB38844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10F728-6229-3B43-B1D7-3595193B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90" y="1764339"/>
            <a:ext cx="7136687" cy="30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5F827A-66F1-764B-B17D-8AD8F019D234}"/>
              </a:ext>
            </a:extLst>
          </p:cNvPr>
          <p:cNvGrpSpPr/>
          <p:nvPr/>
        </p:nvGrpSpPr>
        <p:grpSpPr>
          <a:xfrm>
            <a:off x="3408987" y="4494954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7E4793-D2BB-2241-AE31-40FAC40D14A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5876EEB0-7E0D-D449-9E01-8BB993BFC646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0B21DC8E-FB67-7646-9E07-63CA6FB4F8D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A35CCB-BED6-BC42-A6AE-86108D46F8B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0C8A408-FA83-EA49-A196-455C4570F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109859D2-02AF-3F44-8A1C-FE09814A1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C2D8D06B-E080-2541-B630-653C37FF79D6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DA7CE2-CFBC-794E-8E96-C36AE4BC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40" y="2042592"/>
            <a:ext cx="6936841" cy="2820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5C4AB-51F0-EF4A-9D32-61018020E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337" y="1960507"/>
            <a:ext cx="6710223" cy="2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3F7EA-2908-D54E-BDD2-73E67C5E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81" y="2570465"/>
            <a:ext cx="6655478" cy="17170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3FFD880-8163-4747-9003-1AEA8210B876}"/>
              </a:ext>
            </a:extLst>
          </p:cNvPr>
          <p:cNvGrpSpPr/>
          <p:nvPr/>
        </p:nvGrpSpPr>
        <p:grpSpPr>
          <a:xfrm>
            <a:off x="3306246" y="387850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D4F05D-3940-6E45-A2CF-434F7283DFC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A4C429F-7265-8D41-ABD0-3629E24971E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3FF4B4F2-C296-3944-8956-DE65C20ABC4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F46370-7389-BA44-9C05-D101F5480DB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19BBC26-0214-C54F-969B-0E938F15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ABFD6AB2-9A8F-C24A-BEC8-2D649EA16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BC9EB99-D11A-104F-A76B-4F8F79A45A8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35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160BF-265E-E04B-80A5-5AA7FC24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57" y="1306939"/>
            <a:ext cx="6927885" cy="29170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518B2B2-3DB6-EA4F-AADE-CDF2A193D265}"/>
              </a:ext>
            </a:extLst>
          </p:cNvPr>
          <p:cNvGrpSpPr/>
          <p:nvPr/>
        </p:nvGrpSpPr>
        <p:grpSpPr>
          <a:xfrm>
            <a:off x="3306246" y="387850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216E37-8F85-0140-A5CF-35CF4EBA89C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3FA94141-9D27-CC40-983D-10723D3B814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A75C1105-5BAC-1042-BA3D-E1C6E9940C9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6FB1A9-89C8-0947-A0BD-8EDB2F66B82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7ECEEB4-75FD-704D-9A7E-909FE7484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583B882E-83DB-E44C-8252-7174108B67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B9CC097-64E7-6246-8CA8-7B7C2EFB90D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30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022A3-80FB-234A-845A-7387D9FD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91" y="1896638"/>
            <a:ext cx="6944617" cy="30647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BBE356-C25D-D643-A32A-0D15E2B63C78}"/>
              </a:ext>
            </a:extLst>
          </p:cNvPr>
          <p:cNvGrpSpPr/>
          <p:nvPr/>
        </p:nvGrpSpPr>
        <p:grpSpPr>
          <a:xfrm>
            <a:off x="3419261" y="4546326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2310F6-D353-704E-876C-4BCC93A4767B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1026F95-252A-C840-ADB0-956CA369D67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F6F8DC82-4F4A-4044-A409-CE7350305D59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02665D-5604-9743-AD57-60A009C804A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46FF951-4BB4-414D-8B23-FAA5864F4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44A8A57-4474-0542-A4BB-5848CC754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2928961A-8C2A-DB4D-A6DD-8D98208B841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5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D2E6B-824E-2F4A-A09F-787D470158CF}"/>
              </a:ext>
            </a:extLst>
          </p:cNvPr>
          <p:cNvGrpSpPr/>
          <p:nvPr/>
        </p:nvGrpSpPr>
        <p:grpSpPr>
          <a:xfrm>
            <a:off x="3419261" y="4546326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2FF322-4BC1-C24D-AE44-8A99E48F229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C20E52D4-8F72-4949-A3C0-CB1DEEE1075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C59630D4-42C1-2A44-B542-ABCB6BDDB4F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6763B1-B700-DC42-A4E2-81BB0D8F7C59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8288A9E-2E80-9E47-8C73-334BF6351A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30E28DFC-CA9B-E64F-8095-463F33888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1B1A521F-FE77-7B4D-8525-0836C3B8531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B170A-CCEC-9E46-851F-DFD53A20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185" y="2118693"/>
            <a:ext cx="6693899" cy="27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195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2021-09-30T06:16:17Z</dcterms:created>
  <dcterms:modified xsi:type="dcterms:W3CDTF">2021-10-01T07:08:10Z</dcterms:modified>
</cp:coreProperties>
</file>