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F0F8-8378-1C48-8122-8FDF85AE7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B0248-5335-2F43-B9D6-B5CAE73B5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04C2-70F3-9442-9673-78BFC081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E09CF-227F-8743-8D5E-E7E77848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6C8FC-B236-4E4C-A354-83F2E72A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1975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85DD-09A0-9F4C-AE39-B816CEEF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A1769-A26B-004A-ACF6-C82929CD4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36CFC-3B02-E941-B0B9-03B84CAD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664E9-3EA5-D94C-89AD-4ADC5052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65354-B8CF-6A4A-A7E0-9B4B0E68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3221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6BC8C-D5D4-8743-9F3B-0A2D1C68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B5588-083D-E742-9C85-65C193A8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8F0C-8D0A-5B4A-A3C1-CD05D9E8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7947-EACD-224C-B983-B460056B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68391-BBAF-9B4D-AACE-0741106D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5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E02A-13A7-B34B-A0B4-0901A70F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8466-607D-A440-B3C8-FDB7A96EF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9CDA-7B48-B54C-A211-EAB53BFD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7C3B-0A5D-974C-9625-15EFE75C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24C5B-A26C-6547-B1CA-F5D81789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2049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1F27-5429-DC47-B420-F2C992F7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18E83-57E6-F440-BFE6-9A556007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EB99-8417-7B42-91EE-7B92C30F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48E8-BDAA-CC42-B7D5-13A43D0D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E7C5-9F78-584D-85B0-3136399F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8558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6C5D-AB71-6446-BF5B-D2B01B5D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A1A2A-40D1-0A4C-AF7B-3FA674A2E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4BAE8-C18D-3B48-A179-3B7457671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B2F4-E638-D043-BC59-77C4B981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1CEBA-10BD-654B-8473-F326E673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8240C-E5DC-524E-9F66-81504F3E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2923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10EA-5796-A84A-B1F7-5475BF95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87AB8-7CEF-CB4C-8D5A-0E249A60E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D45E1-57E7-C547-A295-639A44B88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6A1CE-80D9-564E-8FC9-C64DFC0AC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16BF2-44C8-8B48-9D88-3912CC92A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56329-5D6A-F947-89EB-AF4F0510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E187D-5D34-3043-91A9-BB9FCE94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D360E-9937-784F-BBA0-CCC9C3EE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8420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57AF-08CB-D74F-8626-13306C5E3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43765-2F60-BB4C-9EEA-C26C0129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65AA4-D798-CD45-9C78-47509A8A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42DA0-7877-D940-959D-68898721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676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37977-CA9B-E34E-A682-726E21FC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BA8D-8D41-6B49-90DE-037C4B343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34A17-850D-1942-8C6F-D86D21A5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8124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FE1C-E78C-FE48-8BAF-2484630E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CB58-606F-2741-B4EB-FAC3859D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E58CE-2DC9-B74F-8C30-96AA6F0A5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6EDAB-FFAA-794B-874C-EC4F06C9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C8946-4A72-5B45-B40C-5FAB14A5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3E4AF-1FD3-AE43-90E8-ED125A9E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3756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743C-FCA3-0546-BF54-B1F7EC86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2919E-8997-9D47-8F79-851FE6F12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47054-41AF-BA4F-AD62-97E025A0E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A4CF8-1AEF-2B4B-A3FD-BAD69041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9C3F-92AD-E64F-86EB-0C17F14F70E5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6BF55-E5FA-8B45-8386-90554DBA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1EE2-348B-B149-88C1-62129EB0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7419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57555-D1B3-1049-AACC-F2BDADD14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BD4A-86C9-7145-8944-1A6E59752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3F90B-1589-DD45-B4A4-9C2918693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79C3F-92AD-E64F-86EB-0C17F14F70E5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09024-AE23-334C-860A-DFF9DFD98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7508-6723-1E42-87F0-17B665FF5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08822-E33F-A849-8111-1710E00ED77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3592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1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Presentation2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package" Target="../embeddings/Microsoft_PowerPoint_Presentation3.pptx"/><Relationship Id="rId7" Type="http://schemas.openxmlformats.org/officeDocument/2006/relationships/package" Target="../embeddings/Microsoft_PowerPoint_Presentation5.ppt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PowerPoint_Presentation4.pptx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1E0F20E-AA83-5F47-A6A8-5F9057D8A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797" y="1366462"/>
            <a:ext cx="176367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4C3408C-39FA-9645-A96E-69731F4781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127182"/>
              </p:ext>
            </p:extLst>
          </p:nvPr>
        </p:nvGraphicFramePr>
        <p:xfrm>
          <a:off x="2465798" y="1366462"/>
          <a:ext cx="6583064" cy="371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showAsIcon="1" r:id="rId3" imgW="6096000" imgH="3429000" progId="PowerPoint.Show.12">
                  <p:embed/>
                </p:oleObj>
              </mc:Choice>
              <mc:Fallback>
                <p:oleObj showAsIcon="1" r:id="rId3" imgW="6096000" imgH="342900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798" y="1366462"/>
                        <a:ext cx="6583064" cy="37192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9360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08F3510-E3A6-9141-9529-F8CC6E9F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38E4369-3B55-8546-8A81-3EFDC4FAC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56043"/>
              </p:ext>
            </p:extLst>
          </p:nvPr>
        </p:nvGraphicFramePr>
        <p:xfrm>
          <a:off x="2455523" y="1168399"/>
          <a:ext cx="6064273" cy="294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showAsIcon="1" r:id="rId3" imgW="6096000" imgH="3429000" progId="PowerPoint.Show.12">
                  <p:embed/>
                </p:oleObj>
              </mc:Choice>
              <mc:Fallback>
                <p:oleObj showAsIcon="1" r:id="rId3" imgW="6096000" imgH="342900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928" b="6088"/>
                      <a:stretch>
                        <a:fillRect/>
                      </a:stretch>
                    </p:blipFill>
                    <p:spPr bwMode="auto">
                      <a:xfrm>
                        <a:off x="2455523" y="1168399"/>
                        <a:ext cx="6064273" cy="29412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25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16F69AC-ABB8-8E48-8B44-979119C48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960" y="1222623"/>
            <a:ext cx="1853914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9C2B519-E3FC-4F48-8910-4FE97C74A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599749"/>
              </p:ext>
            </p:extLst>
          </p:nvPr>
        </p:nvGraphicFramePr>
        <p:xfrm>
          <a:off x="2321960" y="1222624"/>
          <a:ext cx="6269292" cy="348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showAsIcon="1" r:id="rId3" imgW="6096000" imgH="3429000" progId="PowerPoint.Show.12">
                  <p:embed/>
                </p:oleObj>
              </mc:Choice>
              <mc:Fallback>
                <p:oleObj showAsIcon="1" r:id="rId3" imgW="6096000" imgH="3429000" progId="PowerPoint.Show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60" y="1222624"/>
                        <a:ext cx="6269292" cy="34829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97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65F5BE9-DF94-CB42-AF64-FD9A9BF83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TW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87A4662-8656-3544-9DB5-6ACDE50EC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042680"/>
              </p:ext>
            </p:extLst>
          </p:nvPr>
        </p:nvGraphicFramePr>
        <p:xfrm>
          <a:off x="1172625" y="607659"/>
          <a:ext cx="4851417" cy="2425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6096000" imgH="3429000" progId="PowerPoint.Show.12">
                  <p:embed/>
                </p:oleObj>
              </mc:Choice>
              <mc:Fallback>
                <p:oleObj r:id="rId3" imgW="6096000" imgH="3429000" progId="PowerPoint.Show.1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884"/>
                      <a:stretch>
                        <a:fillRect/>
                      </a:stretch>
                    </p:blipFill>
                    <p:spPr bwMode="auto">
                      <a:xfrm>
                        <a:off x="1172625" y="607659"/>
                        <a:ext cx="4851417" cy="24257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A5FC4C8-32BB-204C-BB1E-8DCF847B2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208261"/>
              </p:ext>
            </p:extLst>
          </p:nvPr>
        </p:nvGraphicFramePr>
        <p:xfrm>
          <a:off x="6486379" y="607659"/>
          <a:ext cx="4471298" cy="2325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5" imgW="6096000" imgH="3429000" progId="PowerPoint.Show.12">
                  <p:embed/>
                </p:oleObj>
              </mc:Choice>
              <mc:Fallback>
                <p:oleObj r:id="rId5" imgW="6096000" imgH="3429000" progId="PowerPoint.Show.1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525"/>
                      <a:stretch>
                        <a:fillRect/>
                      </a:stretch>
                    </p:blipFill>
                    <p:spPr bwMode="auto">
                      <a:xfrm>
                        <a:off x="6486379" y="607659"/>
                        <a:ext cx="4471298" cy="23258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1770BA8-6C51-0841-9993-0E43E5399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646486"/>
              </p:ext>
            </p:extLst>
          </p:nvPr>
        </p:nvGraphicFramePr>
        <p:xfrm>
          <a:off x="3372302" y="4029961"/>
          <a:ext cx="5682076" cy="222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7" imgW="6096000" imgH="3429000" progId="PowerPoint.Show.12">
                  <p:embed/>
                </p:oleObj>
              </mc:Choice>
              <mc:Fallback>
                <p:oleObj r:id="rId7" imgW="6096000" imgH="3429000" progId="PowerPoint.Show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29797"/>
                      <a:stretch>
                        <a:fillRect/>
                      </a:stretch>
                    </p:blipFill>
                    <p:spPr bwMode="auto">
                      <a:xfrm>
                        <a:off x="3372302" y="4029961"/>
                        <a:ext cx="5682076" cy="2220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24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PowerPoint.Show.12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2021-09-13T02:57:39Z</dcterms:created>
  <dcterms:modified xsi:type="dcterms:W3CDTF">2021-09-13T03:23:08Z</dcterms:modified>
</cp:coreProperties>
</file>