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66C"/>
    <a:srgbClr val="EB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668F-0BEA-6A40-81F2-E6E16715C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D61E9-3F44-8B40-8EAF-2EFE4B72F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12EF3-9B70-C344-913A-997283883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C8D0-8A30-8F4E-B9EF-8F2636A458E2}" type="datetimeFigureOut">
              <a:rPr lang="en-TW" smtClean="0"/>
              <a:t>2021/9/28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3F1D7-802E-E348-B847-3910E502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52DD0-1E72-A949-91D3-0AF67934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EE12-0F6A-0543-95A6-394150D32E1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114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4F60-0EC3-5047-8794-07AE92C8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ADF78-0E6C-1D42-AFDE-3EDF4BDC2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96BA8-A5CE-6F48-8C4B-9533E694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C8D0-8A30-8F4E-B9EF-8F2636A458E2}" type="datetimeFigureOut">
              <a:rPr lang="en-TW" smtClean="0"/>
              <a:t>2021/9/28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AD00A-646E-9C4E-AB28-3354FE6B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AF03-3F1C-8B43-BF1E-1ECF5D55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EE12-0F6A-0543-95A6-394150D32E1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1401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11449-7563-1D44-873A-6EE70C143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E4129-25F6-BD44-B2C8-84991FD92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1C094-F5F5-7644-8389-E31A76C1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C8D0-8A30-8F4E-B9EF-8F2636A458E2}" type="datetimeFigureOut">
              <a:rPr lang="en-TW" smtClean="0"/>
              <a:t>2021/9/28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1D855-4BDC-E641-B80A-9D220F73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D7221-817C-C245-9461-25F73992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EE12-0F6A-0543-95A6-394150D32E1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4066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9E35-0691-1A41-B53D-5AFC2A8B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D2F00-C133-F64F-973D-91771B33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7E14-474B-E247-8E3A-15172AF0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C8D0-8A30-8F4E-B9EF-8F2636A458E2}" type="datetimeFigureOut">
              <a:rPr lang="en-TW" smtClean="0"/>
              <a:t>2021/9/28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85651-D457-1B47-B249-E5CF9C92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C895C-9801-DD44-A158-73BF243E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EE12-0F6A-0543-95A6-394150D32E1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231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AC62-B88B-824D-A2F1-169EC409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8A193-DF4E-A04F-B34C-906723812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CFF82-D61D-BB44-BB94-D8D8BFBA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C8D0-8A30-8F4E-B9EF-8F2636A458E2}" type="datetimeFigureOut">
              <a:rPr lang="en-TW" smtClean="0"/>
              <a:t>2021/9/28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E4836-C327-9E43-A2B2-B48660A7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0C653-5F90-8E44-A70D-599848FF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EE12-0F6A-0543-95A6-394150D32E1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2113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9889-0D7F-E649-8CFF-A56EB0AF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49087-0EAA-7F41-8DB1-4F7C987E9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84ED6-EEDC-7A45-9C1A-5545DC8DB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C5636-7012-CD49-A9A2-09E01391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C8D0-8A30-8F4E-B9EF-8F2636A458E2}" type="datetimeFigureOut">
              <a:rPr lang="en-TW" smtClean="0"/>
              <a:t>2021/9/28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77788-952B-F545-838F-345D7A89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16371-122B-A742-8698-4B083EC7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EE12-0F6A-0543-95A6-394150D32E1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5385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7D8D-72D0-DE46-8459-996DA5D8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88DA6-9393-8B4D-A43D-E18B49FAA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B0B0D-A8D6-E642-B95C-642F89D67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D0182-A008-1C40-95A4-132AFCF28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CFE04-262B-9949-9572-37D97F471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66790-F13A-E241-A140-C766D8EF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C8D0-8A30-8F4E-B9EF-8F2636A458E2}" type="datetimeFigureOut">
              <a:rPr lang="en-TW" smtClean="0"/>
              <a:t>2021/9/28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FE5AB-09B1-B045-A6A6-1414DAC5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F3277-96AE-E544-9BDB-1AE30417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EE12-0F6A-0543-95A6-394150D32E1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4518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FDAB-0293-5749-A07C-9D6E8296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3A928-B222-3744-84AD-D9A1A738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C8D0-8A30-8F4E-B9EF-8F2636A458E2}" type="datetimeFigureOut">
              <a:rPr lang="en-TW" smtClean="0"/>
              <a:t>2021/9/28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6B492-3EDE-F44D-BB3C-F19F8357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5E8DB-BA08-1741-B678-D19C84C0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EE12-0F6A-0543-95A6-394150D32E1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6640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33EBB-EF83-D54B-A037-178C4F75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C8D0-8A30-8F4E-B9EF-8F2636A458E2}" type="datetimeFigureOut">
              <a:rPr lang="en-TW" smtClean="0"/>
              <a:t>2021/9/28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02ADD-D8EE-E64E-B974-822D936B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156CC-F61F-9D46-AC35-DBCAA038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EE12-0F6A-0543-95A6-394150D32E1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5796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695B-9D90-A946-86DC-97CE7829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6DAA-ACA0-5548-A203-1210FEE88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9FCA7-5B5E-F84B-B858-FDDFCEC4C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2DA49-77C5-BF47-98F7-20C3A1EF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C8D0-8A30-8F4E-B9EF-8F2636A458E2}" type="datetimeFigureOut">
              <a:rPr lang="en-TW" smtClean="0"/>
              <a:t>2021/9/28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51A5E-97B2-6048-9E2E-86E97D80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7881E-29A1-6146-A2BB-BA627733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EE12-0F6A-0543-95A6-394150D32E1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2935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1549-B0D1-3A4B-82C9-7748FEFB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5F789-9FA2-3C42-ACD6-DE5559A50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8B75D-2C9A-7E43-8891-BF91CBCBF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E8124-F5AD-A04E-9CF5-A3500BBD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C8D0-8A30-8F4E-B9EF-8F2636A458E2}" type="datetimeFigureOut">
              <a:rPr lang="en-TW" smtClean="0"/>
              <a:t>2021/9/28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12765-62CF-A642-8929-1D370EC9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5A543-B48B-2D49-A843-C1C048A5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EE12-0F6A-0543-95A6-394150D32E1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3116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4018C-718D-324C-9B5B-5EC7FBD9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C6125-4121-2348-B362-0E13B3C9C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83CB-564A-F64F-9E21-910C29886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8C8D0-8A30-8F4E-B9EF-8F2636A458E2}" type="datetimeFigureOut">
              <a:rPr lang="en-TW" smtClean="0"/>
              <a:t>2021/9/28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2E85-093B-EB4C-AEE3-FE6FBC88F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4C02F-B449-C74F-A298-A73780E58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4EE12-0F6A-0543-95A6-394150D32E1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8067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596F5A-4F56-214E-A261-216A222B6D66}"/>
              </a:ext>
            </a:extLst>
          </p:cNvPr>
          <p:cNvSpPr/>
          <p:nvPr/>
        </p:nvSpPr>
        <p:spPr>
          <a:xfrm rot="5400000">
            <a:off x="875489" y="2729800"/>
            <a:ext cx="4143983" cy="700391"/>
          </a:xfrm>
          <a:prstGeom prst="rect">
            <a:avLst/>
          </a:prstGeom>
          <a:solidFill>
            <a:srgbClr val="D2A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400" dirty="0"/>
              <a:t>Training Data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31A227-872A-FC48-8C49-34B8EC4CCD56}"/>
              </a:ext>
            </a:extLst>
          </p:cNvPr>
          <p:cNvSpPr>
            <a:spLocks noChangeAspect="1"/>
          </p:cNvSpPr>
          <p:nvPr/>
        </p:nvSpPr>
        <p:spPr>
          <a:xfrm>
            <a:off x="4245481" y="1371599"/>
            <a:ext cx="900000" cy="90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ysClr val="windowText" lastClr="000000"/>
                </a:solidFill>
              </a:rPr>
              <a:t>M1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F2393F-43D5-5545-AF8B-A9DACC11F7AE}"/>
              </a:ext>
            </a:extLst>
          </p:cNvPr>
          <p:cNvSpPr>
            <a:spLocks noChangeAspect="1"/>
          </p:cNvSpPr>
          <p:nvPr/>
        </p:nvSpPr>
        <p:spPr>
          <a:xfrm>
            <a:off x="4245481" y="2630130"/>
            <a:ext cx="900000" cy="90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ysClr val="windowText" lastClr="000000"/>
                </a:solidFill>
              </a:rPr>
              <a:t>M2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1EC995-BBE8-1C40-A324-6F487805D0AF}"/>
              </a:ext>
            </a:extLst>
          </p:cNvPr>
          <p:cNvSpPr>
            <a:spLocks noChangeAspect="1"/>
          </p:cNvSpPr>
          <p:nvPr/>
        </p:nvSpPr>
        <p:spPr>
          <a:xfrm>
            <a:off x="4245481" y="3878527"/>
            <a:ext cx="900000" cy="90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ysClr val="windowText" lastClr="000000"/>
                </a:solidFill>
              </a:rPr>
              <a:t>M3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4A788DA-B412-1244-8EDC-B4546EAC350C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3297676" y="1821599"/>
            <a:ext cx="947805" cy="1258397"/>
          </a:xfrm>
          <a:prstGeom prst="bentConnector5">
            <a:avLst>
              <a:gd name="adj1" fmla="val 57988"/>
              <a:gd name="adj2" fmla="val 100167"/>
              <a:gd name="adj3" fmla="val 58433"/>
            </a:avLst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D91BDB-56FF-4249-9B88-43248925ED82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>
            <a:off x="3297676" y="3079996"/>
            <a:ext cx="947805" cy="134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255FBE06-002B-5146-B269-DE984AC71745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>
            <a:off x="3297676" y="3079996"/>
            <a:ext cx="947805" cy="1248531"/>
          </a:xfrm>
          <a:prstGeom prst="bentConnector5">
            <a:avLst>
              <a:gd name="adj1" fmla="val 57988"/>
              <a:gd name="adj2" fmla="val 100169"/>
              <a:gd name="adj3" fmla="val 58433"/>
            </a:avLst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C9DCCBC-58F2-AA4D-8127-1810868B17C0}"/>
              </a:ext>
            </a:extLst>
          </p:cNvPr>
          <p:cNvSpPr>
            <a:spLocks noChangeAspect="1"/>
          </p:cNvSpPr>
          <p:nvPr/>
        </p:nvSpPr>
        <p:spPr>
          <a:xfrm>
            <a:off x="5853117" y="1515599"/>
            <a:ext cx="612000" cy="61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>
                <a:solidFill>
                  <a:sysClr val="windowText" lastClr="000000"/>
                </a:solidFill>
              </a:rPr>
              <a:t>P1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244B49-F271-5140-8B3F-207CEAD951FF}"/>
              </a:ext>
            </a:extLst>
          </p:cNvPr>
          <p:cNvSpPr>
            <a:spLocks noChangeAspect="1"/>
          </p:cNvSpPr>
          <p:nvPr/>
        </p:nvSpPr>
        <p:spPr>
          <a:xfrm>
            <a:off x="5853117" y="2769063"/>
            <a:ext cx="612000" cy="61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>
                <a:solidFill>
                  <a:sysClr val="windowText" lastClr="000000"/>
                </a:solidFill>
              </a:rPr>
              <a:t>P2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B1D1FD7-A690-2C40-9607-40913224F5CC}"/>
              </a:ext>
            </a:extLst>
          </p:cNvPr>
          <p:cNvSpPr>
            <a:spLocks noChangeAspect="1"/>
          </p:cNvSpPr>
          <p:nvPr/>
        </p:nvSpPr>
        <p:spPr>
          <a:xfrm>
            <a:off x="5853117" y="4022527"/>
            <a:ext cx="612000" cy="61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>
                <a:solidFill>
                  <a:sysClr val="windowText" lastClr="000000"/>
                </a:solidFill>
              </a:rPr>
              <a:t>P3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F70238-913B-7B40-99D8-33B5D0A747B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5145481" y="1821599"/>
            <a:ext cx="707636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507F3D-E34F-544F-A00A-A9DC245C5D5D}"/>
              </a:ext>
            </a:extLst>
          </p:cNvPr>
          <p:cNvCxnSpPr>
            <a:cxnSpLocks/>
            <a:stCxn id="7" idx="6"/>
            <a:endCxn id="30" idx="2"/>
          </p:cNvCxnSpPr>
          <p:nvPr/>
        </p:nvCxnSpPr>
        <p:spPr>
          <a:xfrm flipV="1">
            <a:off x="5145481" y="3075063"/>
            <a:ext cx="707636" cy="5067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C9B549-0107-AE40-81D6-CC266B2E2E19}"/>
              </a:ext>
            </a:extLst>
          </p:cNvPr>
          <p:cNvCxnSpPr>
            <a:cxnSpLocks/>
            <a:stCxn id="8" idx="6"/>
            <a:endCxn id="31" idx="2"/>
          </p:cNvCxnSpPr>
          <p:nvPr/>
        </p:nvCxnSpPr>
        <p:spPr>
          <a:xfrm>
            <a:off x="5145481" y="4328527"/>
            <a:ext cx="707636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593CA2-053F-E640-9F2C-90D3FEBBE3B8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6465117" y="4328527"/>
            <a:ext cx="588305" cy="1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16AC88F-5907-194A-8513-22012EE7C17F}"/>
              </a:ext>
            </a:extLst>
          </p:cNvPr>
          <p:cNvCxnSpPr>
            <a:cxnSpLocks/>
          </p:cNvCxnSpPr>
          <p:nvPr/>
        </p:nvCxnSpPr>
        <p:spPr>
          <a:xfrm>
            <a:off x="6465117" y="3075063"/>
            <a:ext cx="588305" cy="1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1E63345-F4C7-834E-9A13-A877F26DE841}"/>
              </a:ext>
            </a:extLst>
          </p:cNvPr>
          <p:cNvCxnSpPr>
            <a:cxnSpLocks/>
          </p:cNvCxnSpPr>
          <p:nvPr/>
        </p:nvCxnSpPr>
        <p:spPr>
          <a:xfrm>
            <a:off x="6458964" y="1821598"/>
            <a:ext cx="588305" cy="1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angle 44">
            <a:extLst>
              <a:ext uri="{FF2B5EF4-FFF2-40B4-BE49-F238E27FC236}">
                <a16:creationId xmlns:a16="http://schemas.microsoft.com/office/drawing/2014/main" id="{F8E15FE9-0586-1046-A996-35EADC66BA11}"/>
              </a:ext>
            </a:extLst>
          </p:cNvPr>
          <p:cNvSpPr/>
          <p:nvPr/>
        </p:nvSpPr>
        <p:spPr>
          <a:xfrm rot="5400000">
            <a:off x="5730052" y="2553712"/>
            <a:ext cx="3698060" cy="1042702"/>
          </a:xfrm>
          <a:prstGeom prst="triangle">
            <a:avLst>
              <a:gd name="adj" fmla="val 50438"/>
            </a:avLst>
          </a:prstGeom>
          <a:solidFill>
            <a:srgbClr val="D2A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400" dirty="0"/>
              <a:t>Final Model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965E89-A944-E84A-A60F-9F81F72C6AA0}"/>
              </a:ext>
            </a:extLst>
          </p:cNvPr>
          <p:cNvCxnSpPr>
            <a:cxnSpLocks/>
          </p:cNvCxnSpPr>
          <p:nvPr/>
        </p:nvCxnSpPr>
        <p:spPr>
          <a:xfrm>
            <a:off x="8083214" y="3075062"/>
            <a:ext cx="588305" cy="1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134D50C-3664-A74C-A08B-B575D5AB2FE7}"/>
              </a:ext>
            </a:extLst>
          </p:cNvPr>
          <p:cNvSpPr>
            <a:spLocks noChangeAspect="1"/>
          </p:cNvSpPr>
          <p:nvPr/>
        </p:nvSpPr>
        <p:spPr>
          <a:xfrm>
            <a:off x="8665367" y="2715062"/>
            <a:ext cx="1347316" cy="72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Final</a:t>
            </a:r>
            <a:br>
              <a:rPr lang="en-TW" dirty="0"/>
            </a:br>
            <a:r>
              <a:rPr lang="en-TW" dirty="0"/>
              <a:t>Prediction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3E7D4E-B880-A64D-AD37-CA27D048BF7A}"/>
              </a:ext>
            </a:extLst>
          </p:cNvPr>
          <p:cNvGrpSpPr/>
          <p:nvPr/>
        </p:nvGrpSpPr>
        <p:grpSpPr>
          <a:xfrm>
            <a:off x="1572819" y="4599719"/>
            <a:ext cx="9363802" cy="1746000"/>
            <a:chOff x="3360126" y="4043080"/>
            <a:chExt cx="5802628" cy="89273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90F2716-F233-A147-B848-EDEC038C7BC5}"/>
                </a:ext>
              </a:extLst>
            </p:cNvPr>
            <p:cNvGrpSpPr/>
            <p:nvPr/>
          </p:nvGrpSpPr>
          <p:grpSpPr>
            <a:xfrm>
              <a:off x="3360126" y="4381750"/>
              <a:ext cx="2735874" cy="215396"/>
              <a:chOff x="7237110" y="4330673"/>
              <a:chExt cx="2735874" cy="215396"/>
            </a:xfrm>
          </p:grpSpPr>
          <p:sp>
            <p:nvSpPr>
              <p:cNvPr id="28" name="Intelligent Information Retrieval Laboratory">
                <a:extLst>
                  <a:ext uri="{FF2B5EF4-FFF2-40B4-BE49-F238E27FC236}">
                    <a16:creationId xmlns:a16="http://schemas.microsoft.com/office/drawing/2014/main" id="{AA219F38-4C1F-9249-83C9-4582B4038F17}"/>
                  </a:ext>
                </a:extLst>
              </p:cNvPr>
              <p:cNvSpPr txBox="1"/>
              <p:nvPr/>
            </p:nvSpPr>
            <p:spPr>
              <a:xfrm>
                <a:off x="7237110" y="4330673"/>
                <a:ext cx="25908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33" name="Intelligent Information Retrieval Laboratory">
                <a:extLst>
                  <a:ext uri="{FF2B5EF4-FFF2-40B4-BE49-F238E27FC236}">
                    <a16:creationId xmlns:a16="http://schemas.microsoft.com/office/drawing/2014/main" id="{1E8A00C3-C1BF-4D49-A958-CC7BC7734B13}"/>
                  </a:ext>
                </a:extLst>
              </p:cNvPr>
              <p:cNvSpPr txBox="1"/>
              <p:nvPr/>
            </p:nvSpPr>
            <p:spPr>
              <a:xfrm>
                <a:off x="8753784" y="4354105"/>
                <a:ext cx="1219200" cy="183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946BD5E-64E7-9A41-8D79-5DF8B0A152E5}"/>
                </a:ext>
              </a:extLst>
            </p:cNvPr>
            <p:cNvGrpSpPr/>
            <p:nvPr/>
          </p:nvGrpSpPr>
          <p:grpSpPr>
            <a:xfrm>
              <a:off x="7245205" y="4043080"/>
              <a:ext cx="1917549" cy="892736"/>
              <a:chOff x="3889162" y="4011274"/>
              <a:chExt cx="1917549" cy="892736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0D3D49E5-EB29-7E46-8508-AE34B3E5F6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504801" y="4011274"/>
                <a:ext cx="1080117" cy="892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4" descr="Youtube logo | Logok">
                <a:extLst>
                  <a:ext uri="{FF2B5EF4-FFF2-40B4-BE49-F238E27FC236}">
                    <a16:creationId xmlns:a16="http://schemas.microsoft.com/office/drawing/2014/main" id="{1A6A1618-61E9-1343-8DC0-DA29521332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162" y="4233740"/>
                <a:ext cx="768344" cy="4786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Intelligent Information Retrieval Laboratory">
                <a:extLst>
                  <a:ext uri="{FF2B5EF4-FFF2-40B4-BE49-F238E27FC236}">
                    <a16:creationId xmlns:a16="http://schemas.microsoft.com/office/drawing/2014/main" id="{FA94B383-8A52-7445-9035-92C6DDB26815}"/>
                  </a:ext>
                </a:extLst>
              </p:cNvPr>
              <p:cNvSpPr txBox="1"/>
              <p:nvPr/>
            </p:nvSpPr>
            <p:spPr>
              <a:xfrm>
                <a:off x="4587511" y="4365368"/>
                <a:ext cx="12192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20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127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CC92BD-783F-A440-A23C-35B384919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1130300"/>
            <a:ext cx="9080500" cy="45974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5556ABA-6734-0347-B7C3-2B58C8EADCE0}"/>
              </a:ext>
            </a:extLst>
          </p:cNvPr>
          <p:cNvGrpSpPr/>
          <p:nvPr/>
        </p:nvGrpSpPr>
        <p:grpSpPr>
          <a:xfrm>
            <a:off x="1650640" y="5112000"/>
            <a:ext cx="9363802" cy="1746000"/>
            <a:chOff x="3360126" y="4043080"/>
            <a:chExt cx="5802628" cy="8927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551724-4931-9C4A-8E01-EBE94C54C4D0}"/>
                </a:ext>
              </a:extLst>
            </p:cNvPr>
            <p:cNvGrpSpPr/>
            <p:nvPr/>
          </p:nvGrpSpPr>
          <p:grpSpPr>
            <a:xfrm>
              <a:off x="3360126" y="4381750"/>
              <a:ext cx="2735874" cy="215396"/>
              <a:chOff x="7237110" y="4330673"/>
              <a:chExt cx="2735874" cy="215396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D71B7B67-FA92-784B-BF0D-5075E822A20C}"/>
                  </a:ext>
                </a:extLst>
              </p:cNvPr>
              <p:cNvSpPr txBox="1"/>
              <p:nvPr/>
            </p:nvSpPr>
            <p:spPr>
              <a:xfrm>
                <a:off x="7237110" y="4330673"/>
                <a:ext cx="25908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D8281206-D1AC-9641-9B3A-BCA0F63EF197}"/>
                  </a:ext>
                </a:extLst>
              </p:cNvPr>
              <p:cNvSpPr txBox="1"/>
              <p:nvPr/>
            </p:nvSpPr>
            <p:spPr>
              <a:xfrm>
                <a:off x="8753784" y="4354105"/>
                <a:ext cx="1219200" cy="183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E72E343-94E1-5143-8536-82633863CDED}"/>
                </a:ext>
              </a:extLst>
            </p:cNvPr>
            <p:cNvGrpSpPr/>
            <p:nvPr/>
          </p:nvGrpSpPr>
          <p:grpSpPr>
            <a:xfrm>
              <a:off x="7245205" y="4043080"/>
              <a:ext cx="1917549" cy="892736"/>
              <a:chOff x="3889162" y="4011274"/>
              <a:chExt cx="1917549" cy="89273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DE3C4A8-E432-6944-9E36-E803476090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504801" y="4011274"/>
                <a:ext cx="1080117" cy="892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9ED35E9E-DBDA-1047-A6A0-6C4D2FFDCB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162" y="4233740"/>
                <a:ext cx="768344" cy="4786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381D7481-45E8-B648-AF99-DC491147DDB9}"/>
                  </a:ext>
                </a:extLst>
              </p:cNvPr>
              <p:cNvSpPr txBox="1"/>
              <p:nvPr/>
            </p:nvSpPr>
            <p:spPr>
              <a:xfrm>
                <a:off x="4587511" y="4365368"/>
                <a:ext cx="12192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20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172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43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 Bold Condensed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2021-09-15T02:51:19Z</dcterms:created>
  <dcterms:modified xsi:type="dcterms:W3CDTF">2021-09-28T02:48:44Z</dcterms:modified>
</cp:coreProperties>
</file>