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2A66C"/>
    <a:srgbClr val="EBCA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1"/>
    <p:restoredTop sz="96405"/>
  </p:normalViewPr>
  <p:slideViewPr>
    <p:cSldViewPr snapToGrid="0" snapToObjects="1">
      <p:cViewPr>
        <p:scale>
          <a:sx n="110" d="100"/>
          <a:sy n="110" d="100"/>
        </p:scale>
        <p:origin x="1176" y="6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BF668F-0BEA-6A40-81F2-E6E16715C3D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1AD61E9-3F44-8B40-8EAF-2EFE4B72F7A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712EF3-9B70-C344-913A-9972838839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93F1D7-802E-E348-B847-3910E5026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F52DD0-1E72-A949-91D3-0AF6793417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9114365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94F60-0EC3-5047-8794-07AE92C8E0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8ADF78-0E6C-1D42-AFDE-3EDF4BDC28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696BA8-A5CE-6F48-8C4B-9533E694E6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DAD00A-646E-9C4E-AB28-3354FE6B0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47AF03-3F1C-8B43-BF1E-1ECF5D55A4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81401020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B11449-7563-1D44-873A-6EE70C1437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0DE4129-25F6-BD44-B2C8-84991FD92C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B1C094-F5F5-7644-8389-E31A76C1D1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71D855-4BDC-E641-B80A-9D220F7384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68D7221-817C-C245-9461-25F73992A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4406666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B9E35-0691-1A41-B53D-5AFC2A8B05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3D2F00-C133-F64F-973D-91771B33BA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F887E14-474B-E247-8E3A-15172AF095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685651-D457-1B47-B249-E5CF9C92E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DC895C-9801-DD44-A158-73BF243ED1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1523122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3AC62-B88B-824D-A2F1-169EC4098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4C8A193-DF4E-A04F-B34C-906723812F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0CFF82-D61D-BB44-BB94-D8D8BFBAEA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E4836-C327-9E43-A2B2-B48660A7EB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B0C653-5F90-8E44-A70D-599848FF0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321137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19889-0D7F-E649-8CFF-A56EB0AF27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149087-0EAA-7F41-8DB1-4F7C987E95C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0484ED6-EEDC-7A45-9C1A-5545DC8DB6A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D7C5636-7012-CD49-A9A2-09E0139108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B77788-952B-F545-838F-345D7A898B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E16371-122B-A742-8698-4B083EC7C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6538521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C07D8D-72D0-DE46-8459-996DA5D862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1188DA6-9393-8B4D-A43D-E18B49FAA0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CB0B0D-A8D6-E642-B95C-642F89D672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FDD0182-A008-1C40-95A4-132AFCF28C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CDCFE04-262B-9949-9572-37D97F471F3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7F66790-F13A-E241-A140-C766D8EF8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C1FE5AB-09B1-B045-A6A6-1414DAC544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AEF3277-96AE-E544-9BDB-1AE30417E8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0451814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BFDAB-0293-5749-A07C-9D6E82960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53A928-B222-3744-84AD-D9A1A73879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4C6B492-3EDE-F44D-BB3C-F19F8357C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615E8DB-BA08-1741-B678-D19C84C08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20664022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533EBB-EF83-D54B-A037-178C4F75A7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902ADD-D8EE-E64E-B974-822D936B03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156CC-F61F-9D46-AC35-DBCAA03895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8579610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DF695B-9D90-A946-86DC-97CE78291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446DAA-ACA0-5548-A203-1210FEE882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329FCA7-5B5E-F84B-B858-FDDFCEC4CA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62DA49-77C5-BF47-98F7-20C3A1EFE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0751A5E-97B2-6048-9E2E-86E97D8026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77881E-29A1-6146-A2BB-BA62773337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529354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9C1549-B0D1-3A4B-82C9-7748FEFB3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A5F789-9FA2-3C42-ACD6-DE5559A50D5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T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B88B75D-2C9A-7E43-8891-BF91CBCBF6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AE8124-F5AD-A04E-9CF5-A3500BBDA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512765-62CF-A642-8929-1D370EC963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T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25A543-B48B-2D49-A843-C1C048A58F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413116746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144018C-718D-324C-9B5B-5EC7FBD9F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T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5C6125-4121-2348-B362-0E13B3C9C9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T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C83CB-564A-F64F-9E21-910C298865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78C8D0-8A30-8F4E-B9EF-8F2636A458E2}" type="datetimeFigureOut">
              <a:rPr lang="en-TW" smtClean="0"/>
              <a:t>2021/9/15</a:t>
            </a:fld>
            <a:endParaRPr lang="en-T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3E2E85-093B-EB4C-AEE3-FE6FBC88F6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T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4C02F-B449-C74F-A298-A73780E584E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B4EE12-0F6A-0543-95A6-394150D32E1C}" type="slidenum">
              <a:rPr lang="en-TW" smtClean="0"/>
              <a:t>‹#›</a:t>
            </a:fld>
            <a:endParaRPr lang="en-TW"/>
          </a:p>
        </p:txBody>
      </p:sp>
    </p:spTree>
    <p:extLst>
      <p:ext uri="{BB962C8B-B14F-4D97-AF65-F5344CB8AC3E}">
        <p14:creationId xmlns:p14="http://schemas.microsoft.com/office/powerpoint/2010/main" val="38806732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3596F5A-4F56-214E-A261-216A222B6D66}"/>
              </a:ext>
            </a:extLst>
          </p:cNvPr>
          <p:cNvSpPr/>
          <p:nvPr/>
        </p:nvSpPr>
        <p:spPr>
          <a:xfrm rot="5400000">
            <a:off x="-311285" y="3381553"/>
            <a:ext cx="4143983" cy="700391"/>
          </a:xfrm>
          <a:prstGeom prst="rect">
            <a:avLst/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/>
              <a:t>Training Data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5A31A227-872A-FC48-8C49-34B8EC4CCD56}"/>
              </a:ext>
            </a:extLst>
          </p:cNvPr>
          <p:cNvSpPr>
            <a:spLocks noChangeAspect="1"/>
          </p:cNvSpPr>
          <p:nvPr/>
        </p:nvSpPr>
        <p:spPr>
          <a:xfrm>
            <a:off x="3058707" y="2023352"/>
            <a:ext cx="900000" cy="90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ysClr val="windowText" lastClr="000000"/>
                </a:solidFill>
              </a:rPr>
              <a:t>M1</a:t>
            </a:r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6CF2393F-43D5-5545-AF8B-A9DACC11F7AE}"/>
              </a:ext>
            </a:extLst>
          </p:cNvPr>
          <p:cNvSpPr>
            <a:spLocks noChangeAspect="1"/>
          </p:cNvSpPr>
          <p:nvPr/>
        </p:nvSpPr>
        <p:spPr>
          <a:xfrm>
            <a:off x="3058707" y="3281883"/>
            <a:ext cx="900000" cy="90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ysClr val="windowText" lastClr="000000"/>
                </a:solidFill>
              </a:rPr>
              <a:t>M2</a:t>
            </a:r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3E1EC995-BBE8-1C40-A324-6F487805D0AF}"/>
              </a:ext>
            </a:extLst>
          </p:cNvPr>
          <p:cNvSpPr>
            <a:spLocks noChangeAspect="1"/>
          </p:cNvSpPr>
          <p:nvPr/>
        </p:nvSpPr>
        <p:spPr>
          <a:xfrm>
            <a:off x="3058707" y="4530280"/>
            <a:ext cx="900000" cy="900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>
                <a:solidFill>
                  <a:sysClr val="windowText" lastClr="000000"/>
                </a:solidFill>
              </a:rPr>
              <a:t>M3</a:t>
            </a:r>
          </a:p>
        </p:txBody>
      </p:sp>
      <p:cxnSp>
        <p:nvCxnSpPr>
          <p:cNvPr id="12" name="Elbow Connector 11">
            <a:extLst>
              <a:ext uri="{FF2B5EF4-FFF2-40B4-BE49-F238E27FC236}">
                <a16:creationId xmlns:a16="http://schemas.microsoft.com/office/drawing/2014/main" id="{84A788DA-B412-1244-8EDC-B4546EAC350C}"/>
              </a:ext>
            </a:extLst>
          </p:cNvPr>
          <p:cNvCxnSpPr>
            <a:cxnSpLocks/>
            <a:stCxn id="3" idx="0"/>
            <a:endCxn id="4" idx="2"/>
          </p:cNvCxnSpPr>
          <p:nvPr/>
        </p:nvCxnSpPr>
        <p:spPr>
          <a:xfrm flipV="1">
            <a:off x="2110902" y="2473352"/>
            <a:ext cx="947805" cy="1258397"/>
          </a:xfrm>
          <a:prstGeom prst="bentConnector5">
            <a:avLst>
              <a:gd name="adj1" fmla="val 57988"/>
              <a:gd name="adj2" fmla="val 100167"/>
              <a:gd name="adj3" fmla="val 58433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D91BDB-56FF-4249-9B88-43248925ED82}"/>
              </a:ext>
            </a:extLst>
          </p:cNvPr>
          <p:cNvCxnSpPr>
            <a:cxnSpLocks/>
            <a:stCxn id="3" idx="0"/>
            <a:endCxn id="7" idx="2"/>
          </p:cNvCxnSpPr>
          <p:nvPr/>
        </p:nvCxnSpPr>
        <p:spPr>
          <a:xfrm>
            <a:off x="2110902" y="3731749"/>
            <a:ext cx="947805" cy="134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>
            <a:extLst>
              <a:ext uri="{FF2B5EF4-FFF2-40B4-BE49-F238E27FC236}">
                <a16:creationId xmlns:a16="http://schemas.microsoft.com/office/drawing/2014/main" id="{255FBE06-002B-5146-B269-DE984AC71745}"/>
              </a:ext>
            </a:extLst>
          </p:cNvPr>
          <p:cNvCxnSpPr>
            <a:cxnSpLocks/>
            <a:stCxn id="3" idx="0"/>
            <a:endCxn id="8" idx="2"/>
          </p:cNvCxnSpPr>
          <p:nvPr/>
        </p:nvCxnSpPr>
        <p:spPr>
          <a:xfrm>
            <a:off x="2110902" y="3731749"/>
            <a:ext cx="947805" cy="1248531"/>
          </a:xfrm>
          <a:prstGeom prst="bentConnector5">
            <a:avLst>
              <a:gd name="adj1" fmla="val 57988"/>
              <a:gd name="adj2" fmla="val 100169"/>
              <a:gd name="adj3" fmla="val 58433"/>
            </a:avLst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FC9DCCBC-58F2-AA4D-8127-1810868B17C0}"/>
              </a:ext>
            </a:extLst>
          </p:cNvPr>
          <p:cNvSpPr>
            <a:spLocks noChangeAspect="1"/>
          </p:cNvSpPr>
          <p:nvPr/>
        </p:nvSpPr>
        <p:spPr>
          <a:xfrm>
            <a:off x="4666343" y="2167352"/>
            <a:ext cx="612000" cy="61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ysClr val="windowText" lastClr="000000"/>
                </a:solidFill>
              </a:rPr>
              <a:t>P1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4F244B49-F271-5140-8B3F-207CEAD951FF}"/>
              </a:ext>
            </a:extLst>
          </p:cNvPr>
          <p:cNvSpPr>
            <a:spLocks noChangeAspect="1"/>
          </p:cNvSpPr>
          <p:nvPr/>
        </p:nvSpPr>
        <p:spPr>
          <a:xfrm>
            <a:off x="4666343" y="3420816"/>
            <a:ext cx="612000" cy="61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ysClr val="windowText" lastClr="000000"/>
                </a:solidFill>
              </a:rPr>
              <a:t>P2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EB1D1FD7-A690-2C40-9607-40913224F5CC}"/>
              </a:ext>
            </a:extLst>
          </p:cNvPr>
          <p:cNvSpPr>
            <a:spLocks noChangeAspect="1"/>
          </p:cNvSpPr>
          <p:nvPr/>
        </p:nvSpPr>
        <p:spPr>
          <a:xfrm>
            <a:off x="4666343" y="4674280"/>
            <a:ext cx="612000" cy="612000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1200" dirty="0">
                <a:solidFill>
                  <a:sysClr val="windowText" lastClr="000000"/>
                </a:solidFill>
              </a:rPr>
              <a:t>P3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E4F70238-913B-7B40-99D8-33B5D0A747B0}"/>
              </a:ext>
            </a:extLst>
          </p:cNvPr>
          <p:cNvCxnSpPr>
            <a:cxnSpLocks/>
            <a:stCxn id="4" idx="6"/>
            <a:endCxn id="29" idx="2"/>
          </p:cNvCxnSpPr>
          <p:nvPr/>
        </p:nvCxnSpPr>
        <p:spPr>
          <a:xfrm>
            <a:off x="3958707" y="2473352"/>
            <a:ext cx="707636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DE507F3D-E34F-544F-A00A-A9DC245C5D5D}"/>
              </a:ext>
            </a:extLst>
          </p:cNvPr>
          <p:cNvCxnSpPr>
            <a:cxnSpLocks/>
            <a:stCxn id="7" idx="6"/>
            <a:endCxn id="30" idx="2"/>
          </p:cNvCxnSpPr>
          <p:nvPr/>
        </p:nvCxnSpPr>
        <p:spPr>
          <a:xfrm flipV="1">
            <a:off x="3958707" y="3726816"/>
            <a:ext cx="707636" cy="5067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3BC9B549-0107-AE40-81D6-CC266B2E2E19}"/>
              </a:ext>
            </a:extLst>
          </p:cNvPr>
          <p:cNvCxnSpPr>
            <a:cxnSpLocks/>
            <a:stCxn id="8" idx="6"/>
            <a:endCxn id="31" idx="2"/>
          </p:cNvCxnSpPr>
          <p:nvPr/>
        </p:nvCxnSpPr>
        <p:spPr>
          <a:xfrm>
            <a:off x="3958707" y="4980280"/>
            <a:ext cx="707636" cy="0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9593CA2-053F-E640-9F2C-90D3FEBBE3B8}"/>
              </a:ext>
            </a:extLst>
          </p:cNvPr>
          <p:cNvCxnSpPr>
            <a:cxnSpLocks/>
            <a:stCxn id="31" idx="6"/>
          </p:cNvCxnSpPr>
          <p:nvPr/>
        </p:nvCxnSpPr>
        <p:spPr>
          <a:xfrm>
            <a:off x="5278343" y="4980280"/>
            <a:ext cx="588305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D16AC88F-5907-194A-8513-22012EE7C17F}"/>
              </a:ext>
            </a:extLst>
          </p:cNvPr>
          <p:cNvCxnSpPr>
            <a:cxnSpLocks/>
          </p:cNvCxnSpPr>
          <p:nvPr/>
        </p:nvCxnSpPr>
        <p:spPr>
          <a:xfrm>
            <a:off x="5278343" y="3726816"/>
            <a:ext cx="588305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1E63345-F4C7-834E-9A13-A877F26DE841}"/>
              </a:ext>
            </a:extLst>
          </p:cNvPr>
          <p:cNvCxnSpPr>
            <a:cxnSpLocks/>
          </p:cNvCxnSpPr>
          <p:nvPr/>
        </p:nvCxnSpPr>
        <p:spPr>
          <a:xfrm>
            <a:off x="5272190" y="2473351"/>
            <a:ext cx="588305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riangle 44">
            <a:extLst>
              <a:ext uri="{FF2B5EF4-FFF2-40B4-BE49-F238E27FC236}">
                <a16:creationId xmlns:a16="http://schemas.microsoft.com/office/drawing/2014/main" id="{F8E15FE9-0586-1046-A996-35EADC66BA11}"/>
              </a:ext>
            </a:extLst>
          </p:cNvPr>
          <p:cNvSpPr/>
          <p:nvPr/>
        </p:nvSpPr>
        <p:spPr>
          <a:xfrm rot="5400000">
            <a:off x="4543278" y="3205465"/>
            <a:ext cx="3698060" cy="1042702"/>
          </a:xfrm>
          <a:prstGeom prst="triangle">
            <a:avLst>
              <a:gd name="adj" fmla="val 50438"/>
            </a:avLst>
          </a:prstGeom>
          <a:solidFill>
            <a:srgbClr val="D2A66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sz="2400" dirty="0"/>
              <a:t>Final Model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1965E89-A944-E84A-A60F-9F81F72C6AA0}"/>
              </a:ext>
            </a:extLst>
          </p:cNvPr>
          <p:cNvCxnSpPr>
            <a:cxnSpLocks/>
          </p:cNvCxnSpPr>
          <p:nvPr/>
        </p:nvCxnSpPr>
        <p:spPr>
          <a:xfrm>
            <a:off x="6896440" y="3726815"/>
            <a:ext cx="588305" cy="1"/>
          </a:xfrm>
          <a:prstGeom prst="straightConnector1">
            <a:avLst/>
          </a:prstGeom>
          <a:ln w="12700">
            <a:solidFill>
              <a:schemeClr val="accent2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F134D50C-3664-A74C-A08B-B575D5AB2FE7}"/>
              </a:ext>
            </a:extLst>
          </p:cNvPr>
          <p:cNvSpPr>
            <a:spLocks noChangeAspect="1"/>
          </p:cNvSpPr>
          <p:nvPr/>
        </p:nvSpPr>
        <p:spPr>
          <a:xfrm>
            <a:off x="7478593" y="3366815"/>
            <a:ext cx="1347316" cy="720000"/>
          </a:xfrm>
          <a:prstGeom prst="rect">
            <a:avLst/>
          </a:prstGeom>
          <a:solidFill>
            <a:schemeClr val="accent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TW" dirty="0"/>
              <a:t>Final</a:t>
            </a:r>
            <a:br>
              <a:rPr lang="en-TW" dirty="0"/>
            </a:br>
            <a:r>
              <a:rPr lang="en-TW" dirty="0"/>
              <a:t>Prediction</a:t>
            </a:r>
          </a:p>
        </p:txBody>
      </p:sp>
    </p:spTree>
    <p:extLst>
      <p:ext uri="{BB962C8B-B14F-4D97-AF65-F5344CB8AC3E}">
        <p14:creationId xmlns:p14="http://schemas.microsoft.com/office/powerpoint/2010/main" val="109127577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</TotalTime>
  <Words>13</Words>
  <Application>Microsoft Macintosh PowerPoint</Application>
  <PresentationFormat>Widescreen</PresentationFormat>
  <Paragraphs>9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Microsoft Office User</cp:lastModifiedBy>
  <cp:revision>1</cp:revision>
  <dcterms:created xsi:type="dcterms:W3CDTF">2021-09-15T02:51:19Z</dcterms:created>
  <dcterms:modified xsi:type="dcterms:W3CDTF">2021-09-15T03:31:28Z</dcterms:modified>
</cp:coreProperties>
</file>