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F0F8-8378-1C48-8122-8FDF85AE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0248-5335-2F43-B9D6-B5CAE73B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04C2-70F3-9442-9673-78BFC081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09CF-227F-8743-8D5E-E7E77848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C8FC-B236-4E4C-A354-83F2E72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97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85DD-09A0-9F4C-AE39-B816CEEF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1769-A26B-004A-ACF6-C82929CD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6CFC-3B02-E941-B0B9-03B84CA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64E9-3EA5-D94C-89AD-4ADC505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5354-B8CF-6A4A-A7E0-9B4B0E6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221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6BC8C-D5D4-8743-9F3B-0A2D1C68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5588-083D-E742-9C85-65C193A8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8F0C-8D0A-5B4A-A3C1-CD05D9E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7947-EACD-224C-B983-B460056B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391-BBAF-9B4D-AACE-0741106D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5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E02A-13A7-B34B-A0B4-0901A70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8466-607D-A440-B3C8-FDB7A96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9CDA-7B48-B54C-A211-EAB53BF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7C3B-0A5D-974C-9625-15EFE75C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4C5B-A26C-6547-B1CA-F5D81789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0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1F27-5429-DC47-B420-F2C992F7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8E83-57E6-F440-BFE6-9A556007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EB99-8417-7B42-91EE-7B92C30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48E8-BDAA-CC42-B7D5-13A43D0D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E7C5-9F78-584D-85B0-3136399F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558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C5D-AB71-6446-BF5B-D2B01B5D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1A2A-40D1-0A4C-AF7B-3FA674A2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BAE8-C18D-3B48-A179-3B7457671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B2F4-E638-D043-BC59-77C4B981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CEBA-10BD-654B-8473-F326E673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240C-E5DC-524E-9F66-81504F3E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92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10EA-5796-A84A-B1F7-5475BF95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7AB8-7CEF-CB4C-8D5A-0E249A60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45E1-57E7-C547-A295-639A44B8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6A1CE-80D9-564E-8FC9-C64DFC0A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BF2-44C8-8B48-9D88-3912CC92A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56329-5D6A-F947-89EB-AF4F0510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E187D-5D34-3043-91A9-BB9FCE9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D360E-9937-784F-BBA0-CCC9C3E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420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57AF-08CB-D74F-8626-13306C5E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43765-2F60-BB4C-9EEA-C26C0129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65AA4-D798-CD45-9C78-47509A8A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2DA0-7877-D940-959D-68898721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67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37977-CA9B-E34E-A682-726E21FC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BA8D-8D41-6B49-90DE-037C4B34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4A17-850D-1942-8C6F-D86D21A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12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E1C-E78C-FE48-8BAF-2484630E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CB58-606F-2741-B4EB-FAC3859D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58CE-2DC9-B74F-8C30-96AA6F0A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EDAB-FFAA-794B-874C-EC4F06C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C8946-4A72-5B45-B40C-5FAB14A5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E4AF-1FD3-AE43-90E8-ED125A9E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75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743C-FCA3-0546-BF54-B1F7EC86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2919E-8997-9D47-8F79-851FE6F1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47054-41AF-BA4F-AD62-97E025A0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4CF8-1AEF-2B4B-A3FD-BAD69041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BF55-E5FA-8B45-8386-90554DBA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1EE2-348B-B149-88C1-62129EB0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4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57555-D1B3-1049-AACC-F2BDADD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BD4A-86C9-7145-8944-1A6E5975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F90B-1589-DD45-B4A4-9C2918693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9C3F-92AD-E64F-86EB-0C17F14F70E5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9024-AE23-334C-860A-DFF9DFD9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7508-6723-1E42-87F0-17B665FF5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592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2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3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PowerPoint_Presentation4.pptx"/><Relationship Id="rId7" Type="http://schemas.openxmlformats.org/officeDocument/2006/relationships/package" Target="../embeddings/Microsoft_PowerPoint_Presentation3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PowerPoint_Presentation5.ppt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E0F20E-AA83-5F47-A6A8-5F9057D8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97" y="1366462"/>
            <a:ext cx="17636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C3408C-39FA-9645-A96E-69731F478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27182"/>
              </p:ext>
            </p:extLst>
          </p:nvPr>
        </p:nvGraphicFramePr>
        <p:xfrm>
          <a:off x="2465798" y="1366462"/>
          <a:ext cx="6583064" cy="371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98" y="1366462"/>
                        <a:ext cx="6583064" cy="3719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613EB86-8FF9-2E4D-ABCD-F48CAF213C7B}"/>
              </a:ext>
            </a:extLst>
          </p:cNvPr>
          <p:cNvGrpSpPr>
            <a:grpSpLocks noChangeAspect="1"/>
          </p:cNvGrpSpPr>
          <p:nvPr/>
        </p:nvGrpSpPr>
        <p:grpSpPr>
          <a:xfrm>
            <a:off x="2596858" y="4594344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42E725-BF53-7348-B25C-E59E20F785D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14DBE04-7145-DE4D-95EC-96455C959766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D982C04-F539-584F-9A83-294629EBBE6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D785E6-355E-AD49-BFFE-068C8B34C91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EA86C37-66AA-5548-AE3F-D225841864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255764EB-D77E-FE44-98A7-A26E7C9A8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597EE8E-6D30-5341-B314-7031F69D7455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3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08F3510-E3A6-9141-9529-F8CC6E9F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38E4369-3B55-8546-8A81-3EFDC4FAC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6043"/>
              </p:ext>
            </p:extLst>
          </p:nvPr>
        </p:nvGraphicFramePr>
        <p:xfrm>
          <a:off x="2455523" y="1168399"/>
          <a:ext cx="6064273" cy="294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928" b="6088"/>
                      <a:stretch>
                        <a:fillRect/>
                      </a:stretch>
                    </p:blipFill>
                    <p:spPr bwMode="auto">
                      <a:xfrm>
                        <a:off x="2455523" y="1168399"/>
                        <a:ext cx="6064273" cy="294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37D7754-FE4A-0B4D-B868-32C2EA018D93}"/>
              </a:ext>
            </a:extLst>
          </p:cNvPr>
          <p:cNvGrpSpPr>
            <a:grpSpLocks noChangeAspect="1"/>
          </p:cNvGrpSpPr>
          <p:nvPr/>
        </p:nvGrpSpPr>
        <p:grpSpPr>
          <a:xfrm>
            <a:off x="2107659" y="3700492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5E045F-383C-244F-8083-460B1DECB6E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FBA96219-984F-A547-B1E8-A94D7E20DEC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BE699EAC-1F36-494F-8135-744967D3706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75542C6-3068-634E-97F9-657426116C8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CE1DA28-5C62-2143-9ABD-E51CC2C17B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B50A0587-C743-C840-9B80-5E85035192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5110D150-4E63-A740-895D-C49E13620E8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42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6F69AC-ABB8-8E48-8B44-979119C4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960" y="1222623"/>
            <a:ext cx="185391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9C2B519-E3FC-4F48-8910-4FE97C74A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99749"/>
              </p:ext>
            </p:extLst>
          </p:nvPr>
        </p:nvGraphicFramePr>
        <p:xfrm>
          <a:off x="2321960" y="1222624"/>
          <a:ext cx="6269292" cy="348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60" y="1222624"/>
                        <a:ext cx="6269292" cy="3482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FDEDE54-0791-A341-B8DA-97084529213F}"/>
              </a:ext>
            </a:extLst>
          </p:cNvPr>
          <p:cNvGrpSpPr>
            <a:grpSpLocks noChangeAspect="1"/>
          </p:cNvGrpSpPr>
          <p:nvPr/>
        </p:nvGrpSpPr>
        <p:grpSpPr>
          <a:xfrm>
            <a:off x="1957464" y="4183377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0E06D-653D-374A-BD07-0853F0BDFB5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4617517-C205-884B-BA74-1F463649E7E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B6A0074-A5FB-7046-82F5-FC61AC574FD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D37DDF-FE39-A44B-8F86-BE28AEF0DB1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9719255-493B-1441-9FA9-BCBB112004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BC153167-0CA0-FC44-8580-3FC4F99AF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673136B-F706-F646-B28B-D1D7C26EAE8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797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B1ED17-3CC2-A045-9C07-5D44CEB10BEF}"/>
              </a:ext>
            </a:extLst>
          </p:cNvPr>
          <p:cNvGrpSpPr>
            <a:grpSpLocks noChangeAspect="1"/>
          </p:cNvGrpSpPr>
          <p:nvPr/>
        </p:nvGrpSpPr>
        <p:grpSpPr>
          <a:xfrm>
            <a:off x="2724108" y="3638847"/>
            <a:ext cx="6998283" cy="1275458"/>
            <a:chOff x="3360126" y="3971848"/>
            <a:chExt cx="5764444" cy="10505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55EA2F-D7B4-C04E-82B5-0C118BE54ED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D1136F71-75F0-B941-859E-145223B533E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4A7C91B-EAC1-F64B-9822-25C6FA81337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D7320B-CA78-544A-8270-44519EEF5D0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3344E7B-0B8F-CC46-8252-FF8E42625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0294935D-A3C7-8348-A53C-E9EF51CCD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Intelligent Information Retrieval Laboratory">
                <a:extLst>
                  <a:ext uri="{FF2B5EF4-FFF2-40B4-BE49-F238E27FC236}">
                    <a16:creationId xmlns:a16="http://schemas.microsoft.com/office/drawing/2014/main" id="{15F48B65-BE72-0F4E-96A7-941E7631386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C13C5-D824-9941-B172-9BC48BAFB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986" y="1185502"/>
            <a:ext cx="6133030" cy="27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DCEC92-CD6C-4D4C-9F9C-170076FC7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13154"/>
              </p:ext>
            </p:extLst>
          </p:nvPr>
        </p:nvGraphicFramePr>
        <p:xfrm>
          <a:off x="3254962" y="2632676"/>
          <a:ext cx="5682076" cy="222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6096000" imgH="3429000" progId="PowerPoint.Show.12">
                  <p:embed/>
                </p:oleObj>
              </mc:Choice>
              <mc:Fallback>
                <p:oleObj r:id="rId3" imgW="6096000" imgH="3429000" progId="PowerPoint.Show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1770BA8-6C51-0841-9993-0E43E5399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797"/>
                      <a:stretch>
                        <a:fillRect/>
                      </a:stretch>
                    </p:blipFill>
                    <p:spPr bwMode="auto">
                      <a:xfrm>
                        <a:off x="3254962" y="2632676"/>
                        <a:ext cx="5682076" cy="2220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9C594F5-E0F8-EC4C-9E2D-72EDC7F39FAD}"/>
              </a:ext>
            </a:extLst>
          </p:cNvPr>
          <p:cNvGrpSpPr>
            <a:grpSpLocks noChangeAspect="1"/>
          </p:cNvGrpSpPr>
          <p:nvPr/>
        </p:nvGrpSpPr>
        <p:grpSpPr>
          <a:xfrm>
            <a:off x="2596858" y="4450505"/>
            <a:ext cx="6998283" cy="1275458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BAB4F9-42E1-EF4D-9D2A-9C86FB5637E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F8CA0AF7-0214-3249-B367-1E16B81E111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10B7295F-8B8B-6B4F-B4F6-EB00E78A6C9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B495E5-579F-E747-BBDA-5CFBC98B10D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24F7CB7-865D-4E4A-BDBC-8135BDF378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4FEF049A-4335-8E47-8B33-F3CEC014E7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99C8407-8BDC-4A4F-8679-4B343CCECB95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44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5F5BE9-DF94-CB42-AF64-FD9A9BF8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7A4662-8656-3544-9DB5-6ACDE50EC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42680"/>
              </p:ext>
            </p:extLst>
          </p:nvPr>
        </p:nvGraphicFramePr>
        <p:xfrm>
          <a:off x="1172625" y="607659"/>
          <a:ext cx="4851417" cy="24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3" imgW="6096000" imgH="3429000" progId="PowerPoint.Show.12">
                  <p:embed/>
                </p:oleObj>
              </mc:Choice>
              <mc:Fallback>
                <p:oleObj r:id="rId3" imgW="6096000" imgH="3429000" progId="PowerPoint.Show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884"/>
                      <a:stretch>
                        <a:fillRect/>
                      </a:stretch>
                    </p:blipFill>
                    <p:spPr bwMode="auto">
                      <a:xfrm>
                        <a:off x="1172625" y="607659"/>
                        <a:ext cx="4851417" cy="2425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A5FC4C8-32BB-204C-BB1E-8DCF847B2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08261"/>
              </p:ext>
            </p:extLst>
          </p:nvPr>
        </p:nvGraphicFramePr>
        <p:xfrm>
          <a:off x="6486379" y="607659"/>
          <a:ext cx="4471298" cy="232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5" imgW="6096000" imgH="3429000" progId="PowerPoint.Show.12">
                  <p:embed/>
                </p:oleObj>
              </mc:Choice>
              <mc:Fallback>
                <p:oleObj r:id="rId5" imgW="6096000" imgH="3429000" progId="PowerPoint.Show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25"/>
                      <a:stretch>
                        <a:fillRect/>
                      </a:stretch>
                    </p:blipFill>
                    <p:spPr bwMode="auto">
                      <a:xfrm>
                        <a:off x="6486379" y="607659"/>
                        <a:ext cx="4471298" cy="2325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1770BA8-6C51-0841-9993-0E43E539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646486"/>
              </p:ext>
            </p:extLst>
          </p:nvPr>
        </p:nvGraphicFramePr>
        <p:xfrm>
          <a:off x="3372302" y="4029961"/>
          <a:ext cx="5682076" cy="222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7" imgW="6096000" imgH="3429000" progId="PowerPoint.Show.12">
                  <p:embed/>
                </p:oleObj>
              </mc:Choice>
              <mc:Fallback>
                <p:oleObj r:id="rId7" imgW="6096000" imgH="3429000" progId="PowerPoint.Show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797"/>
                      <a:stretch>
                        <a:fillRect/>
                      </a:stretch>
                    </p:blipFill>
                    <p:spPr bwMode="auto">
                      <a:xfrm>
                        <a:off x="3372302" y="4029961"/>
                        <a:ext cx="5682076" cy="2220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2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 Bold Condensed</vt:lpstr>
      <vt:lpstr>Office Theme</vt:lpstr>
      <vt:lpstr>PowerPoint.Show.12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2021-09-13T02:57:39Z</dcterms:created>
  <dcterms:modified xsi:type="dcterms:W3CDTF">2021-09-25T08:33:32Z</dcterms:modified>
</cp:coreProperties>
</file>