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A873-5360-4349-B89C-E9F4507F9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AC7A9-07C9-EB49-A815-1611BA6BF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F749B-39B4-1747-93FC-DE87187D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2022/3/11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3521C-9658-014D-B614-4B055819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186C3-8401-EB46-A32D-F8D44834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4130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DA1D-A45F-E844-B466-570998C9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2A408-F427-1843-BE06-D25C74609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DD78-E885-8E45-A2D5-6ADAA697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2022/3/11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3A00D-BF6E-BB4D-820A-1E5DA3C8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ABE8D-BE63-A149-80D7-E7E294DD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9952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5CF1B-D92F-1240-A4F4-B48A3F2A5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5133E-C1F2-6947-8474-2AF60F5E3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54D70-6B83-6840-BE0A-8E3F6536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2022/3/11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87EA7-9905-BD42-BB76-B49AA628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81526-7B54-C845-9FEC-06AD95AE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2118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DBB7-B006-154B-B167-7E0C0C3D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92EE-0D28-BC4D-8358-2C6750727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AA777-8435-8140-AA26-8F6DB6F1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2022/3/11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EE2C3-907F-1E49-A71D-5A5607DD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0E8F-885C-BE44-92BF-1465B5CF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0252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417C-A3CA-E243-A8C7-5A7302B6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AC4DE-2745-3D44-9CC4-4D0AE437D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501CA-35AC-1143-8D20-C5175F8B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2022/3/11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B154C-9F38-834D-A04C-6159725C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4DE21-5BE4-E847-A9E4-FEB846B8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1559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6706-2664-4C43-82ED-CC7631B7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0D0D-2D8C-DA41-9973-BBE55E1DF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BCF9A-E731-0D48-BF55-F8E16C348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9A44A-B1FF-354E-9F2E-DF59714F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2022/3/11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247EB-DA9F-454E-BC97-ABEA93AD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0719D-3648-2043-8A9D-5A031D46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9387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3EE6-EBF2-BF44-B7E8-FE9E986B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D78D4-30CB-E644-9194-42B84D414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EE3C2-68D2-7B47-B012-09405ECC6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F85BD-C3BA-2D47-818C-47D2D2768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2E970-E357-6545-9353-48684BF58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C9A6F-2132-154A-BF2F-39A5F4D7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2022/3/11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03D55-9008-464D-9F22-858B42C8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DDCE4-4D8C-FE48-8DD8-10075044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92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E38A-EB85-F44D-A9AB-168DF9F3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22215-DDC7-5C45-8DB9-D32BBFB9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2022/3/11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E8A57-3B5D-7146-8E98-73A38F1A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639D2-CFE6-9840-8BEA-089BF8D0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7787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57E71-4A7D-9E4D-BC0E-AEE396BF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2022/3/11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B4E9D-01EE-2C48-B7F9-E11A7A06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28177-61D9-3144-9880-753124F3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3215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8042-7241-5843-A293-1CC7B5F8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3398E-E486-A04C-A55D-BA122F074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F3F4B-262A-4C4F-B838-5DF55E461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81FD3-AD20-3E42-ADE4-37C93AF9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2022/3/11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3C6C5-EB87-0F40-992D-6A89D6F1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F353C-0BF5-DE46-B786-AF861FC0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099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2AA-5F3A-FF4A-8C17-E9D26A3AA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9A387-1B78-8147-B3A6-C91D79486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A106F-2215-D24D-9B8F-0B4C918DB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278B9-F7E3-B54E-86A5-5010AC36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2022/3/11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F4977-CB0E-5A49-B344-D01CE36E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7783A-A915-F548-88A6-10D8804A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5859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E85A2-4DD8-3548-8EDE-120E14557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A1F9A-2E49-F740-8E9F-0D9B21F6E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62253-1B82-F44F-ACDF-303C5BDB0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48CA4-AC9B-A849-A20F-CF8CEE1BB5FD}" type="datetimeFigureOut">
              <a:rPr lang="en-TW" smtClean="0"/>
              <a:t>2022/3/11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74082-5617-5F49-A15E-50DBD0D34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AD1C8-C689-524E-B5FD-CC367AD90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6030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DC80DC-17BB-774F-A146-E935951F392A}"/>
              </a:ext>
            </a:extLst>
          </p:cNvPr>
          <p:cNvCxnSpPr/>
          <p:nvPr/>
        </p:nvCxnSpPr>
        <p:spPr>
          <a:xfrm flipV="1">
            <a:off x="1592297" y="2572087"/>
            <a:ext cx="0" cy="2178122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804B8A-B1E7-9046-898F-E43D60239C10}"/>
              </a:ext>
            </a:extLst>
          </p:cNvPr>
          <p:cNvCxnSpPr>
            <a:cxnSpLocks/>
          </p:cNvCxnSpPr>
          <p:nvPr/>
        </p:nvCxnSpPr>
        <p:spPr>
          <a:xfrm>
            <a:off x="1582023" y="4748497"/>
            <a:ext cx="3801438" cy="1712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C630461-C787-0E4D-84D3-8AE388BEF9B5}"/>
              </a:ext>
            </a:extLst>
          </p:cNvPr>
          <p:cNvSpPr/>
          <p:nvPr/>
        </p:nvSpPr>
        <p:spPr>
          <a:xfrm>
            <a:off x="5455460" y="4548748"/>
            <a:ext cx="30489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DFF84F-DCF8-9B4A-96A6-506D68EC10FE}"/>
              </a:ext>
            </a:extLst>
          </p:cNvPr>
          <p:cNvSpPr/>
          <p:nvPr/>
        </p:nvSpPr>
        <p:spPr>
          <a:xfrm>
            <a:off x="1437592" y="2073060"/>
            <a:ext cx="2888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621E73E-CECF-0D43-BA41-6DC9D7611375}"/>
              </a:ext>
            </a:extLst>
          </p:cNvPr>
          <p:cNvSpPr/>
          <p:nvPr/>
        </p:nvSpPr>
        <p:spPr>
          <a:xfrm>
            <a:off x="3559886" y="3501157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408D9-CE81-A142-ADB5-2F20D69B24E8}"/>
              </a:ext>
            </a:extLst>
          </p:cNvPr>
          <p:cNvSpPr/>
          <p:nvPr/>
        </p:nvSpPr>
        <p:spPr>
          <a:xfrm>
            <a:off x="3352667" y="3647339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F6DEF83-BEED-5044-9A5D-FA52566553C7}"/>
              </a:ext>
            </a:extLst>
          </p:cNvPr>
          <p:cNvSpPr/>
          <p:nvPr/>
        </p:nvSpPr>
        <p:spPr>
          <a:xfrm>
            <a:off x="3773044" y="3179807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7CCCB1C-E669-3E4D-AE05-01B881FFD13E}"/>
              </a:ext>
            </a:extLst>
          </p:cNvPr>
          <p:cNvSpPr/>
          <p:nvPr/>
        </p:nvSpPr>
        <p:spPr>
          <a:xfrm>
            <a:off x="3216301" y="3467908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0B3A4D2-A8ED-2445-BF7C-DEE6FA50DD47}"/>
              </a:ext>
            </a:extLst>
          </p:cNvPr>
          <p:cNvSpPr/>
          <p:nvPr/>
        </p:nvSpPr>
        <p:spPr>
          <a:xfrm>
            <a:off x="4068699" y="2863084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B66C9B9-2E8A-6547-9CDE-898FC89DA3E4}"/>
              </a:ext>
            </a:extLst>
          </p:cNvPr>
          <p:cNvSpPr/>
          <p:nvPr/>
        </p:nvSpPr>
        <p:spPr>
          <a:xfrm>
            <a:off x="4247871" y="3164694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8F41C7D-14C2-A54E-BE28-1B97D631B61F}"/>
              </a:ext>
            </a:extLst>
          </p:cNvPr>
          <p:cNvSpPr/>
          <p:nvPr/>
        </p:nvSpPr>
        <p:spPr>
          <a:xfrm>
            <a:off x="3960699" y="3218694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A468790-6292-C64A-A661-39014E8EB8BF}"/>
              </a:ext>
            </a:extLst>
          </p:cNvPr>
          <p:cNvSpPr/>
          <p:nvPr/>
        </p:nvSpPr>
        <p:spPr>
          <a:xfrm>
            <a:off x="3608041" y="3773768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5B2AFD6-715C-194F-8CFD-9F8DC9A8CA86}"/>
              </a:ext>
            </a:extLst>
          </p:cNvPr>
          <p:cNvSpPr/>
          <p:nvPr/>
        </p:nvSpPr>
        <p:spPr>
          <a:xfrm>
            <a:off x="2348708" y="4077120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B60D639-9813-F64B-9816-7845C19B6755}"/>
              </a:ext>
            </a:extLst>
          </p:cNvPr>
          <p:cNvSpPr/>
          <p:nvPr/>
        </p:nvSpPr>
        <p:spPr>
          <a:xfrm>
            <a:off x="2566391" y="3939467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B46006E-62A1-0A49-8095-93A1A5F8BF73}"/>
              </a:ext>
            </a:extLst>
          </p:cNvPr>
          <p:cNvSpPr/>
          <p:nvPr/>
        </p:nvSpPr>
        <p:spPr>
          <a:xfrm>
            <a:off x="2402708" y="4323791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D5ADA96-7F47-8643-B9FB-89F371013C61}"/>
              </a:ext>
            </a:extLst>
          </p:cNvPr>
          <p:cNvSpPr/>
          <p:nvPr/>
        </p:nvSpPr>
        <p:spPr>
          <a:xfrm>
            <a:off x="2889223" y="3966467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E3B5B44-25DA-A747-B982-687212C9620E}"/>
              </a:ext>
            </a:extLst>
          </p:cNvPr>
          <p:cNvSpPr/>
          <p:nvPr/>
        </p:nvSpPr>
        <p:spPr>
          <a:xfrm>
            <a:off x="3122424" y="4025171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78BF1BC-E4EC-F647-ACBD-67BF2BC04E5D}"/>
              </a:ext>
            </a:extLst>
          </p:cNvPr>
          <p:cNvSpPr/>
          <p:nvPr/>
        </p:nvSpPr>
        <p:spPr>
          <a:xfrm>
            <a:off x="2703791" y="3835014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6D8DEDE-CA0C-D141-A3C3-E7D1998C2AE3}"/>
              </a:ext>
            </a:extLst>
          </p:cNvPr>
          <p:cNvSpPr/>
          <p:nvPr/>
        </p:nvSpPr>
        <p:spPr>
          <a:xfrm>
            <a:off x="2899483" y="4215791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F6ACD54-B1DC-044F-B1B7-A22AA26ABB61}"/>
              </a:ext>
            </a:extLst>
          </p:cNvPr>
          <p:cNvSpPr/>
          <p:nvPr/>
        </p:nvSpPr>
        <p:spPr>
          <a:xfrm>
            <a:off x="2623767" y="4138198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A667ABC-F2C5-F840-BD0C-10F87E018073}"/>
              </a:ext>
            </a:extLst>
          </p:cNvPr>
          <p:cNvSpPr/>
          <p:nvPr/>
        </p:nvSpPr>
        <p:spPr>
          <a:xfrm>
            <a:off x="2989412" y="3792808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94B7E86-31F6-AB4A-B0C5-BCFE9DBB1B69}"/>
              </a:ext>
            </a:extLst>
          </p:cNvPr>
          <p:cNvSpPr/>
          <p:nvPr/>
        </p:nvSpPr>
        <p:spPr>
          <a:xfrm>
            <a:off x="3855140" y="3692485"/>
            <a:ext cx="144000" cy="144000"/>
          </a:xfrm>
          <a:prstGeom prst="ellips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6BF49FF-A17B-3E4F-A162-52FF4A3274CA}"/>
              </a:ext>
            </a:extLst>
          </p:cNvPr>
          <p:cNvCxnSpPr>
            <a:cxnSpLocks/>
            <a:stCxn id="64" idx="1"/>
          </p:cNvCxnSpPr>
          <p:nvPr/>
        </p:nvCxnSpPr>
        <p:spPr>
          <a:xfrm flipH="1" flipV="1">
            <a:off x="3652070" y="3572075"/>
            <a:ext cx="224158" cy="141498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lgDash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E84BB2-42FA-4041-ADAA-31B0BC13DBC4}"/>
              </a:ext>
            </a:extLst>
          </p:cNvPr>
          <p:cNvCxnSpPr>
            <a:cxnSpLocks/>
            <a:stCxn id="64" idx="2"/>
            <a:endCxn id="54" idx="6"/>
          </p:cNvCxnSpPr>
          <p:nvPr/>
        </p:nvCxnSpPr>
        <p:spPr>
          <a:xfrm flipH="1">
            <a:off x="3716041" y="3764485"/>
            <a:ext cx="139099" cy="63283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lgDash"/>
            <a:miter lim="800000"/>
          </a:ln>
          <a:effectLst/>
        </p:spPr>
      </p:cxnSp>
      <p:sp>
        <p:nvSpPr>
          <p:cNvPr id="67" name="Triangle 66">
            <a:extLst>
              <a:ext uri="{FF2B5EF4-FFF2-40B4-BE49-F238E27FC236}">
                <a16:creationId xmlns:a16="http://schemas.microsoft.com/office/drawing/2014/main" id="{2927E350-1F3E-6D43-8581-52589B89C807}"/>
              </a:ext>
            </a:extLst>
          </p:cNvPr>
          <p:cNvSpPr/>
          <p:nvPr/>
        </p:nvSpPr>
        <p:spPr>
          <a:xfrm>
            <a:off x="9414933" y="2312106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84831677-4A22-1A45-9752-B8AA016ABE48}"/>
              </a:ext>
            </a:extLst>
          </p:cNvPr>
          <p:cNvSpPr/>
          <p:nvPr/>
        </p:nvSpPr>
        <p:spPr>
          <a:xfrm>
            <a:off x="8576732" y="2321562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929AFE7C-6BC7-294E-B628-85D58609A2A3}"/>
              </a:ext>
            </a:extLst>
          </p:cNvPr>
          <p:cNvSpPr/>
          <p:nvPr/>
        </p:nvSpPr>
        <p:spPr>
          <a:xfrm>
            <a:off x="10134600" y="2580922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CFC762DF-E88A-844A-A4B3-524DF663CE97}"/>
              </a:ext>
            </a:extLst>
          </p:cNvPr>
          <p:cNvSpPr/>
          <p:nvPr/>
        </p:nvSpPr>
        <p:spPr>
          <a:xfrm>
            <a:off x="9296399" y="3429000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" name="Triangle 70">
            <a:extLst>
              <a:ext uri="{FF2B5EF4-FFF2-40B4-BE49-F238E27FC236}">
                <a16:creationId xmlns:a16="http://schemas.microsoft.com/office/drawing/2014/main" id="{D90E1271-1FE8-F546-A386-C63A731FD23B}"/>
              </a:ext>
            </a:extLst>
          </p:cNvPr>
          <p:cNvSpPr/>
          <p:nvPr/>
        </p:nvSpPr>
        <p:spPr>
          <a:xfrm>
            <a:off x="9080598" y="3782683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8E2223E-B31A-8D4C-9636-EEC9FC8F8A85}"/>
              </a:ext>
            </a:extLst>
          </p:cNvPr>
          <p:cNvSpPr>
            <a:spLocks/>
          </p:cNvSpPr>
          <p:nvPr/>
        </p:nvSpPr>
        <p:spPr>
          <a:xfrm>
            <a:off x="7577667" y="2580922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F0F2077-4EB5-B441-AFCA-C2469DB7A14A}"/>
              </a:ext>
            </a:extLst>
          </p:cNvPr>
          <p:cNvSpPr>
            <a:spLocks/>
          </p:cNvSpPr>
          <p:nvPr/>
        </p:nvSpPr>
        <p:spPr>
          <a:xfrm>
            <a:off x="7577667" y="3284277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D8BCC2A-5E52-C547-9576-A4E7DD48FE57}"/>
              </a:ext>
            </a:extLst>
          </p:cNvPr>
          <p:cNvSpPr>
            <a:spLocks/>
          </p:cNvSpPr>
          <p:nvPr/>
        </p:nvSpPr>
        <p:spPr>
          <a:xfrm>
            <a:off x="7577667" y="3697421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C9240E5-6AE7-F34D-B213-7800F4952120}"/>
              </a:ext>
            </a:extLst>
          </p:cNvPr>
          <p:cNvSpPr>
            <a:spLocks/>
          </p:cNvSpPr>
          <p:nvPr/>
        </p:nvSpPr>
        <p:spPr>
          <a:xfrm>
            <a:off x="7996767" y="3309509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C6512F3-6DD8-9543-B66E-F08A477BB046}"/>
              </a:ext>
            </a:extLst>
          </p:cNvPr>
          <p:cNvSpPr>
            <a:spLocks/>
          </p:cNvSpPr>
          <p:nvPr/>
        </p:nvSpPr>
        <p:spPr>
          <a:xfrm>
            <a:off x="9059332" y="2826420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CDA84A-125E-FE4A-AFC2-3E8B9EB53DF3}"/>
              </a:ext>
            </a:extLst>
          </p:cNvPr>
          <p:cNvSpPr>
            <a:spLocks/>
          </p:cNvSpPr>
          <p:nvPr/>
        </p:nvSpPr>
        <p:spPr>
          <a:xfrm>
            <a:off x="8472310" y="3689661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8E0C516-9415-1148-A5B4-0943D396EABF}"/>
              </a:ext>
            </a:extLst>
          </p:cNvPr>
          <p:cNvSpPr/>
          <p:nvPr/>
        </p:nvSpPr>
        <p:spPr>
          <a:xfrm>
            <a:off x="7890468" y="2553759"/>
            <a:ext cx="2340000" cy="2340000"/>
          </a:xfrm>
          <a:prstGeom prst="ellipse">
            <a:avLst/>
          </a:prstGeom>
          <a:noFill/>
          <a:ln w="12700" cap="flat" cmpd="sng" algn="ctr">
            <a:solidFill>
              <a:srgbClr val="D2A66C">
                <a:lumMod val="50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6F8D5D6-42B2-6746-96E1-6D12961FB3B8}"/>
              </a:ext>
            </a:extLst>
          </p:cNvPr>
          <p:cNvSpPr/>
          <p:nvPr/>
        </p:nvSpPr>
        <p:spPr>
          <a:xfrm>
            <a:off x="8939399" y="3607818"/>
            <a:ext cx="216000" cy="216000"/>
          </a:xfrm>
          <a:prstGeom prst="ellips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E09E0D34-53F6-EA43-B2AB-A93141F0D625}"/>
              </a:ext>
            </a:extLst>
          </p:cNvPr>
          <p:cNvSpPr/>
          <p:nvPr/>
        </p:nvSpPr>
        <p:spPr>
          <a:xfrm>
            <a:off x="8503616" y="5315048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KNN</a:t>
            </a: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分類器</a:t>
            </a:r>
            <a:endParaRPr kumimoji="0" lang="en-TW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1A49A94-A02B-EF4C-8DE0-F9814683348E}"/>
              </a:ext>
            </a:extLst>
          </p:cNvPr>
          <p:cNvSpPr/>
          <p:nvPr/>
        </p:nvSpPr>
        <p:spPr>
          <a:xfrm>
            <a:off x="2741295" y="5312288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KNN</a:t>
            </a: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迴歸器</a:t>
            </a:r>
            <a:endParaRPr kumimoji="0" lang="en-TW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243DA10-A6E5-2B40-846A-3B3A40EE9B68}"/>
              </a:ext>
            </a:extLst>
          </p:cNvPr>
          <p:cNvSpPr/>
          <p:nvPr/>
        </p:nvSpPr>
        <p:spPr>
          <a:xfrm>
            <a:off x="3626416" y="4016220"/>
            <a:ext cx="60144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K=2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DE320F4-206D-674B-A03F-76E98045CFBA}"/>
              </a:ext>
            </a:extLst>
          </p:cNvPr>
          <p:cNvSpPr/>
          <p:nvPr/>
        </p:nvSpPr>
        <p:spPr>
          <a:xfrm>
            <a:off x="8758607" y="4148841"/>
            <a:ext cx="6014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K=5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5A82B81-8E75-A64C-95A4-BBC0A7C1B649}"/>
              </a:ext>
            </a:extLst>
          </p:cNvPr>
          <p:cNvGrpSpPr/>
          <p:nvPr/>
        </p:nvGrpSpPr>
        <p:grpSpPr>
          <a:xfrm>
            <a:off x="1456868" y="5048854"/>
            <a:ext cx="9302184" cy="2054723"/>
            <a:chOff x="3360126" y="3971848"/>
            <a:chExt cx="5764444" cy="1050587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3F72561A-A71A-F64D-BC3E-37066457D67A}"/>
                </a:ext>
              </a:extLst>
            </p:cNvPr>
            <p:cNvGrpSpPr/>
            <p:nvPr/>
          </p:nvGrpSpPr>
          <p:grpSpPr>
            <a:xfrm>
              <a:off x="3360126" y="4381750"/>
              <a:ext cx="2735874" cy="215396"/>
              <a:chOff x="7237110" y="4330673"/>
              <a:chExt cx="2735874" cy="215396"/>
            </a:xfrm>
          </p:grpSpPr>
          <p:sp>
            <p:nvSpPr>
              <p:cNvPr id="90" name="Intelligent Information Retrieval Laboratory">
                <a:extLst>
                  <a:ext uri="{FF2B5EF4-FFF2-40B4-BE49-F238E27FC236}">
                    <a16:creationId xmlns:a16="http://schemas.microsoft.com/office/drawing/2014/main" id="{94C1D3F0-7C9E-1E40-8FE5-290942C040A5}"/>
                  </a:ext>
                </a:extLst>
              </p:cNvPr>
              <p:cNvSpPr txBox="1"/>
              <p:nvPr/>
            </p:nvSpPr>
            <p:spPr>
              <a:xfrm>
                <a:off x="7237110" y="4330673"/>
                <a:ext cx="25908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91" name="Intelligent Information Retrieval Laboratory">
                <a:extLst>
                  <a:ext uri="{FF2B5EF4-FFF2-40B4-BE49-F238E27FC236}">
                    <a16:creationId xmlns:a16="http://schemas.microsoft.com/office/drawing/2014/main" id="{FB5A376A-C646-AE40-87FE-608DEAB0C227}"/>
                  </a:ext>
                </a:extLst>
              </p:cNvPr>
              <p:cNvSpPr txBox="1"/>
              <p:nvPr/>
            </p:nvSpPr>
            <p:spPr>
              <a:xfrm>
                <a:off x="8753784" y="4354105"/>
                <a:ext cx="1219200" cy="1839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7D8F888-FA82-7E4A-9226-A19461214208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C0708F8A-A6A8-1D4C-AD0C-C7E62DFB0A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4" descr="Youtube logo | Logok">
                <a:extLst>
                  <a:ext uri="{FF2B5EF4-FFF2-40B4-BE49-F238E27FC236}">
                    <a16:creationId xmlns:a16="http://schemas.microsoft.com/office/drawing/2014/main" id="{355AE3CB-808F-0647-A83D-EB28A1455F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9" name="Intelligent Information Retrieval Laboratory">
                <a:extLst>
                  <a:ext uri="{FF2B5EF4-FFF2-40B4-BE49-F238E27FC236}">
                    <a16:creationId xmlns:a16="http://schemas.microsoft.com/office/drawing/2014/main" id="{D3A10DD1-2069-DD4A-BA23-8B59672BE406}"/>
                  </a:ext>
                </a:extLst>
              </p:cNvPr>
              <p:cNvSpPr txBox="1"/>
              <p:nvPr/>
            </p:nvSpPr>
            <p:spPr>
              <a:xfrm>
                <a:off x="4549327" y="4365369"/>
                <a:ext cx="12192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20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984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angle 16">
            <a:extLst>
              <a:ext uri="{FF2B5EF4-FFF2-40B4-BE49-F238E27FC236}">
                <a16:creationId xmlns:a16="http://schemas.microsoft.com/office/drawing/2014/main" id="{FD5E90F3-52A7-314D-AFFB-C481E00D9D88}"/>
              </a:ext>
            </a:extLst>
          </p:cNvPr>
          <p:cNvSpPr/>
          <p:nvPr/>
        </p:nvSpPr>
        <p:spPr>
          <a:xfrm>
            <a:off x="4045265" y="2292651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12806716-15BA-874B-A948-86AFCF314C4D}"/>
              </a:ext>
            </a:extLst>
          </p:cNvPr>
          <p:cNvSpPr/>
          <p:nvPr/>
        </p:nvSpPr>
        <p:spPr>
          <a:xfrm>
            <a:off x="3207064" y="2302107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04459438-49C9-5849-8936-6813F688B650}"/>
              </a:ext>
            </a:extLst>
          </p:cNvPr>
          <p:cNvSpPr/>
          <p:nvPr/>
        </p:nvSpPr>
        <p:spPr>
          <a:xfrm>
            <a:off x="4764932" y="2561467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EF2EED59-B8A9-2E40-9E8E-CEA8E4BD53C8}"/>
              </a:ext>
            </a:extLst>
          </p:cNvPr>
          <p:cNvSpPr/>
          <p:nvPr/>
        </p:nvSpPr>
        <p:spPr>
          <a:xfrm>
            <a:off x="3926731" y="3409545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D0C35D49-48C2-EB4A-ABBD-B5A6804E9804}"/>
              </a:ext>
            </a:extLst>
          </p:cNvPr>
          <p:cNvSpPr/>
          <p:nvPr/>
        </p:nvSpPr>
        <p:spPr>
          <a:xfrm>
            <a:off x="3710930" y="3763228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03562D-E8A1-914A-B535-103167FB94EC}"/>
              </a:ext>
            </a:extLst>
          </p:cNvPr>
          <p:cNvSpPr>
            <a:spLocks/>
          </p:cNvSpPr>
          <p:nvPr/>
        </p:nvSpPr>
        <p:spPr>
          <a:xfrm>
            <a:off x="2207999" y="2561467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CE210-2774-7748-853A-E32D763FE7E2}"/>
              </a:ext>
            </a:extLst>
          </p:cNvPr>
          <p:cNvSpPr>
            <a:spLocks/>
          </p:cNvSpPr>
          <p:nvPr/>
        </p:nvSpPr>
        <p:spPr>
          <a:xfrm>
            <a:off x="2207999" y="3264822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1C2FF4-60EE-9C46-A8DE-A7970788295E}"/>
              </a:ext>
            </a:extLst>
          </p:cNvPr>
          <p:cNvSpPr>
            <a:spLocks/>
          </p:cNvSpPr>
          <p:nvPr/>
        </p:nvSpPr>
        <p:spPr>
          <a:xfrm>
            <a:off x="2207999" y="3677966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B25519-CD44-DB45-8D26-C08D886C41ED}"/>
              </a:ext>
            </a:extLst>
          </p:cNvPr>
          <p:cNvSpPr>
            <a:spLocks/>
          </p:cNvSpPr>
          <p:nvPr/>
        </p:nvSpPr>
        <p:spPr>
          <a:xfrm>
            <a:off x="2627099" y="3290054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25D163-FB41-CF48-AAFE-6F3A534CFDE4}"/>
              </a:ext>
            </a:extLst>
          </p:cNvPr>
          <p:cNvSpPr>
            <a:spLocks/>
          </p:cNvSpPr>
          <p:nvPr/>
        </p:nvSpPr>
        <p:spPr>
          <a:xfrm>
            <a:off x="3689664" y="2806965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D3F0C2-2021-574F-886B-9AF9ABDB7D5F}"/>
              </a:ext>
            </a:extLst>
          </p:cNvPr>
          <p:cNvSpPr>
            <a:spLocks/>
          </p:cNvSpPr>
          <p:nvPr/>
        </p:nvSpPr>
        <p:spPr>
          <a:xfrm>
            <a:off x="3102642" y="3670206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5ABEB4C-8E7E-F141-8D9E-1A8732FC5D6F}"/>
              </a:ext>
            </a:extLst>
          </p:cNvPr>
          <p:cNvSpPr>
            <a:spLocks noChangeAspect="1"/>
          </p:cNvSpPr>
          <p:nvPr/>
        </p:nvSpPr>
        <p:spPr>
          <a:xfrm>
            <a:off x="3042010" y="3072075"/>
            <a:ext cx="1260000" cy="1260000"/>
          </a:xfrm>
          <a:prstGeom prst="ellipse">
            <a:avLst/>
          </a:prstGeom>
          <a:noFill/>
          <a:ln w="12700" cap="flat" cmpd="sng" algn="ctr">
            <a:solidFill>
              <a:srgbClr val="D2A66C">
                <a:lumMod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B795F3-6FAF-654E-96A5-92E8175229AD}"/>
              </a:ext>
            </a:extLst>
          </p:cNvPr>
          <p:cNvSpPr/>
          <p:nvPr/>
        </p:nvSpPr>
        <p:spPr>
          <a:xfrm>
            <a:off x="3569731" y="3588363"/>
            <a:ext cx="216000" cy="216000"/>
          </a:xfrm>
          <a:prstGeom prst="ellips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8476F3B0-1DCD-A14F-B2C6-0BF72882A5B1}"/>
              </a:ext>
            </a:extLst>
          </p:cNvPr>
          <p:cNvSpPr/>
          <p:nvPr/>
        </p:nvSpPr>
        <p:spPr>
          <a:xfrm>
            <a:off x="8886397" y="2292651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3377C45F-2839-EE4C-84D8-70D8B80D5BBF}"/>
              </a:ext>
            </a:extLst>
          </p:cNvPr>
          <p:cNvSpPr/>
          <p:nvPr/>
        </p:nvSpPr>
        <p:spPr>
          <a:xfrm>
            <a:off x="8048196" y="2302107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7C608F16-B6C5-8745-8031-210B9129C40B}"/>
              </a:ext>
            </a:extLst>
          </p:cNvPr>
          <p:cNvSpPr/>
          <p:nvPr/>
        </p:nvSpPr>
        <p:spPr>
          <a:xfrm>
            <a:off x="9606064" y="2561467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1B4297DD-98B6-B74F-AAB7-670583C22AF1}"/>
              </a:ext>
            </a:extLst>
          </p:cNvPr>
          <p:cNvSpPr/>
          <p:nvPr/>
        </p:nvSpPr>
        <p:spPr>
          <a:xfrm>
            <a:off x="8767863" y="3409545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387B8F5A-4BDC-9D42-9199-6593BAFA8F5A}"/>
              </a:ext>
            </a:extLst>
          </p:cNvPr>
          <p:cNvSpPr/>
          <p:nvPr/>
        </p:nvSpPr>
        <p:spPr>
          <a:xfrm>
            <a:off x="8552062" y="3763228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2C02EB-AF82-FD4D-85AA-B7AAFAAB996F}"/>
              </a:ext>
            </a:extLst>
          </p:cNvPr>
          <p:cNvSpPr>
            <a:spLocks/>
          </p:cNvSpPr>
          <p:nvPr/>
        </p:nvSpPr>
        <p:spPr>
          <a:xfrm>
            <a:off x="7049131" y="2561467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069E3C-0CA3-C24C-AAE0-FE86E7DCC663}"/>
              </a:ext>
            </a:extLst>
          </p:cNvPr>
          <p:cNvSpPr>
            <a:spLocks/>
          </p:cNvSpPr>
          <p:nvPr/>
        </p:nvSpPr>
        <p:spPr>
          <a:xfrm>
            <a:off x="7049131" y="3264822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2A0E89-B471-1D4B-BBFA-B72F83E3F925}"/>
              </a:ext>
            </a:extLst>
          </p:cNvPr>
          <p:cNvSpPr>
            <a:spLocks/>
          </p:cNvSpPr>
          <p:nvPr/>
        </p:nvSpPr>
        <p:spPr>
          <a:xfrm>
            <a:off x="7049131" y="3677966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37FD241-6DF6-DD4A-B967-D0D3B8E71148}"/>
              </a:ext>
            </a:extLst>
          </p:cNvPr>
          <p:cNvSpPr>
            <a:spLocks/>
          </p:cNvSpPr>
          <p:nvPr/>
        </p:nvSpPr>
        <p:spPr>
          <a:xfrm>
            <a:off x="7468231" y="3290054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175693-D6EB-0941-B791-99596CB41BF2}"/>
              </a:ext>
            </a:extLst>
          </p:cNvPr>
          <p:cNvSpPr>
            <a:spLocks/>
          </p:cNvSpPr>
          <p:nvPr/>
        </p:nvSpPr>
        <p:spPr>
          <a:xfrm>
            <a:off x="8530796" y="2806965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839556-A217-104C-A200-5C07CECF6ED5}"/>
              </a:ext>
            </a:extLst>
          </p:cNvPr>
          <p:cNvSpPr>
            <a:spLocks/>
          </p:cNvSpPr>
          <p:nvPr/>
        </p:nvSpPr>
        <p:spPr>
          <a:xfrm>
            <a:off x="7943774" y="3670206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500D264-93D9-544B-8153-5A19775EE4DA}"/>
              </a:ext>
            </a:extLst>
          </p:cNvPr>
          <p:cNvSpPr/>
          <p:nvPr/>
        </p:nvSpPr>
        <p:spPr>
          <a:xfrm>
            <a:off x="7361932" y="2534304"/>
            <a:ext cx="2340000" cy="2340000"/>
          </a:xfrm>
          <a:prstGeom prst="ellipse">
            <a:avLst/>
          </a:prstGeom>
          <a:noFill/>
          <a:ln w="12700" cap="flat" cmpd="sng" algn="ctr">
            <a:solidFill>
              <a:srgbClr val="D2A66C">
                <a:lumMod val="50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FBF6D4D-4B3F-7648-B40A-292DF55E5E76}"/>
              </a:ext>
            </a:extLst>
          </p:cNvPr>
          <p:cNvSpPr/>
          <p:nvPr/>
        </p:nvSpPr>
        <p:spPr>
          <a:xfrm>
            <a:off x="8410863" y="3588363"/>
            <a:ext cx="216000" cy="216000"/>
          </a:xfrm>
          <a:prstGeom prst="ellips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23D37E-F299-1F4A-8534-446017E54A25}"/>
              </a:ext>
            </a:extLst>
          </p:cNvPr>
          <p:cNvSpPr/>
          <p:nvPr/>
        </p:nvSpPr>
        <p:spPr>
          <a:xfrm>
            <a:off x="2943946" y="4999202"/>
            <a:ext cx="135806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K=3 分類為</a:t>
            </a:r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E25020DD-0E06-CE42-A59C-03C47C2FF855}"/>
              </a:ext>
            </a:extLst>
          </p:cNvPr>
          <p:cNvSpPr/>
          <p:nvPr/>
        </p:nvSpPr>
        <p:spPr>
          <a:xfrm>
            <a:off x="4252979" y="5087912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08EA49B-CD9B-8241-AE40-CED9FA907726}"/>
              </a:ext>
            </a:extLst>
          </p:cNvPr>
          <p:cNvSpPr/>
          <p:nvPr/>
        </p:nvSpPr>
        <p:spPr>
          <a:xfrm>
            <a:off x="7851764" y="5053743"/>
            <a:ext cx="135806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K=5 分類為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65A0EA-2784-EB48-BC0F-462876189B39}"/>
              </a:ext>
            </a:extLst>
          </p:cNvPr>
          <p:cNvSpPr>
            <a:spLocks/>
          </p:cNvSpPr>
          <p:nvPr/>
        </p:nvSpPr>
        <p:spPr>
          <a:xfrm>
            <a:off x="9197824" y="5148409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2B3A81B-9A59-1247-A80D-F59E0CA40F5A}"/>
              </a:ext>
            </a:extLst>
          </p:cNvPr>
          <p:cNvGrpSpPr/>
          <p:nvPr/>
        </p:nvGrpSpPr>
        <p:grpSpPr>
          <a:xfrm>
            <a:off x="1585059" y="4974603"/>
            <a:ext cx="9302184" cy="2054723"/>
            <a:chOff x="3360126" y="3971848"/>
            <a:chExt cx="5764444" cy="105058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9678CA4-F11C-0142-9968-E46C1DB6B5EA}"/>
                </a:ext>
              </a:extLst>
            </p:cNvPr>
            <p:cNvGrpSpPr/>
            <p:nvPr/>
          </p:nvGrpSpPr>
          <p:grpSpPr>
            <a:xfrm>
              <a:off x="3360126" y="4381750"/>
              <a:ext cx="2735874" cy="215396"/>
              <a:chOff x="7237110" y="4330673"/>
              <a:chExt cx="2735874" cy="215396"/>
            </a:xfrm>
          </p:grpSpPr>
          <p:sp>
            <p:nvSpPr>
              <p:cNvPr id="55" name="Intelligent Information Retrieval Laboratory">
                <a:extLst>
                  <a:ext uri="{FF2B5EF4-FFF2-40B4-BE49-F238E27FC236}">
                    <a16:creationId xmlns:a16="http://schemas.microsoft.com/office/drawing/2014/main" id="{AA605323-7EA6-8142-AD85-62E2C3C98F88}"/>
                  </a:ext>
                </a:extLst>
              </p:cNvPr>
              <p:cNvSpPr txBox="1"/>
              <p:nvPr/>
            </p:nvSpPr>
            <p:spPr>
              <a:xfrm>
                <a:off x="7237110" y="4330673"/>
                <a:ext cx="25908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56" name="Intelligent Information Retrieval Laboratory">
                <a:extLst>
                  <a:ext uri="{FF2B5EF4-FFF2-40B4-BE49-F238E27FC236}">
                    <a16:creationId xmlns:a16="http://schemas.microsoft.com/office/drawing/2014/main" id="{F9419B5E-2DBC-E54D-9339-E5EAF5D0652A}"/>
                  </a:ext>
                </a:extLst>
              </p:cNvPr>
              <p:cNvSpPr txBox="1"/>
              <p:nvPr/>
            </p:nvSpPr>
            <p:spPr>
              <a:xfrm>
                <a:off x="8753784" y="4354105"/>
                <a:ext cx="1219200" cy="1839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89C2D8C-DC8D-B842-BCBF-74EB50E2C2C2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387C0914-F26E-F044-ABCD-6F3EA61A6C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4" descr="Youtube logo | Logok">
                <a:extLst>
                  <a:ext uri="{FF2B5EF4-FFF2-40B4-BE49-F238E27FC236}">
                    <a16:creationId xmlns:a16="http://schemas.microsoft.com/office/drawing/2014/main" id="{F1817DC9-B52D-5D4B-B190-F069927FCB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Intelligent Information Retrieval Laboratory">
                <a:extLst>
                  <a:ext uri="{FF2B5EF4-FFF2-40B4-BE49-F238E27FC236}">
                    <a16:creationId xmlns:a16="http://schemas.microsoft.com/office/drawing/2014/main" id="{D9BBF8D7-9399-C547-9F3B-D79A5BBCE6BD}"/>
                  </a:ext>
                </a:extLst>
              </p:cNvPr>
              <p:cNvSpPr txBox="1"/>
              <p:nvPr/>
            </p:nvSpPr>
            <p:spPr>
              <a:xfrm>
                <a:off x="4549327" y="4365369"/>
                <a:ext cx="12192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20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906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DADE246-0A4B-204F-996A-4AE188D9D025}"/>
              </a:ext>
            </a:extLst>
          </p:cNvPr>
          <p:cNvGrpSpPr/>
          <p:nvPr/>
        </p:nvGrpSpPr>
        <p:grpSpPr>
          <a:xfrm>
            <a:off x="3432879" y="4446741"/>
            <a:ext cx="5764444" cy="1050587"/>
            <a:chOff x="3360126" y="3971848"/>
            <a:chExt cx="5764444" cy="10505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1BF1FD-93B2-5E4F-8D79-3941045A27A3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1D481A1F-3045-F349-9124-8BD0F6C5EEB7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39D5B2FE-3F01-F741-8BF1-509263F71066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A5EB81C-EF6D-7143-B56D-907412DED536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E1C5F6A-682E-6441-853C-8EFE4013A8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Youtube logo | Logok">
                <a:extLst>
                  <a:ext uri="{FF2B5EF4-FFF2-40B4-BE49-F238E27FC236}">
                    <a16:creationId xmlns:a16="http://schemas.microsoft.com/office/drawing/2014/main" id="{4D30DB46-945C-3042-82DB-62693E5DA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Intelligent Information Retrieval Laboratory">
                <a:extLst>
                  <a:ext uri="{FF2B5EF4-FFF2-40B4-BE49-F238E27FC236}">
                    <a16:creationId xmlns:a16="http://schemas.microsoft.com/office/drawing/2014/main" id="{52481442-8348-994C-8AF8-980ED07EB18F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01C17E9-034D-0242-9E5D-C591BC14E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927" y="2411259"/>
            <a:ext cx="3652196" cy="245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5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NIST analysis using KNN | ImportQ">
            <a:extLst>
              <a:ext uri="{FF2B5EF4-FFF2-40B4-BE49-F238E27FC236}">
                <a16:creationId xmlns:a16="http://schemas.microsoft.com/office/drawing/2014/main" id="{AE2AD2EF-A5D3-2D42-B25A-F0380EBC0B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5100" b="4302"/>
          <a:stretch/>
        </p:blipFill>
        <p:spPr bwMode="auto">
          <a:xfrm>
            <a:off x="6766377" y="2244291"/>
            <a:ext cx="3702895" cy="270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[animate output image]">
            <a:extLst>
              <a:ext uri="{FF2B5EF4-FFF2-40B4-BE49-F238E27FC236}">
                <a16:creationId xmlns:a16="http://schemas.microsoft.com/office/drawing/2014/main" id="{11B17ABC-53AB-F74A-882B-61450ED78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677" y="2217709"/>
            <a:ext cx="4098852" cy="273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EAC71AC-4FBA-F649-9D55-82DD0F56DF39}"/>
              </a:ext>
            </a:extLst>
          </p:cNvPr>
          <p:cNvSpPr/>
          <p:nvPr/>
        </p:nvSpPr>
        <p:spPr>
          <a:xfrm>
            <a:off x="3270731" y="5150562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K-means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56DADD4-5761-7B4B-8CA2-B9CE35BF186F}"/>
              </a:ext>
            </a:extLst>
          </p:cNvPr>
          <p:cNvSpPr/>
          <p:nvPr/>
        </p:nvSpPr>
        <p:spPr>
          <a:xfrm>
            <a:off x="8006452" y="5150563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KNN</a:t>
            </a:r>
            <a:endParaRPr kumimoji="0" lang="en-TW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EC1F40-BA8B-3A4E-A47B-20300CDE2917}"/>
              </a:ext>
            </a:extLst>
          </p:cNvPr>
          <p:cNvGrpSpPr/>
          <p:nvPr/>
        </p:nvGrpSpPr>
        <p:grpSpPr>
          <a:xfrm>
            <a:off x="1682335" y="4999304"/>
            <a:ext cx="9302184" cy="2054723"/>
            <a:chOff x="3360126" y="3971848"/>
            <a:chExt cx="5764444" cy="10505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868E759-F123-EC4D-8DD8-6D99807D7611}"/>
                </a:ext>
              </a:extLst>
            </p:cNvPr>
            <p:cNvGrpSpPr/>
            <p:nvPr/>
          </p:nvGrpSpPr>
          <p:grpSpPr>
            <a:xfrm>
              <a:off x="3360126" y="4381750"/>
              <a:ext cx="2735874" cy="215396"/>
              <a:chOff x="7237110" y="4330673"/>
              <a:chExt cx="2735874" cy="215396"/>
            </a:xfrm>
          </p:grpSpPr>
          <p:sp>
            <p:nvSpPr>
              <p:cNvPr id="12" name="Intelligent Information Retrieval Laboratory">
                <a:extLst>
                  <a:ext uri="{FF2B5EF4-FFF2-40B4-BE49-F238E27FC236}">
                    <a16:creationId xmlns:a16="http://schemas.microsoft.com/office/drawing/2014/main" id="{88511888-8C86-F34D-A149-3FB7A5DAB5A7}"/>
                  </a:ext>
                </a:extLst>
              </p:cNvPr>
              <p:cNvSpPr txBox="1"/>
              <p:nvPr/>
            </p:nvSpPr>
            <p:spPr>
              <a:xfrm>
                <a:off x="7237110" y="4330673"/>
                <a:ext cx="25908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3" name="Intelligent Information Retrieval Laboratory">
                <a:extLst>
                  <a:ext uri="{FF2B5EF4-FFF2-40B4-BE49-F238E27FC236}">
                    <a16:creationId xmlns:a16="http://schemas.microsoft.com/office/drawing/2014/main" id="{9ED69B60-C98F-A34F-BD3E-0D30C82958C7}"/>
                  </a:ext>
                </a:extLst>
              </p:cNvPr>
              <p:cNvSpPr txBox="1"/>
              <p:nvPr/>
            </p:nvSpPr>
            <p:spPr>
              <a:xfrm>
                <a:off x="8753784" y="4354105"/>
                <a:ext cx="1219200" cy="1839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2713F4-6E54-E343-8820-412FFE37E003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C9220611-FDAD-0D46-80AC-7F49ADD4BB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Youtube logo | Logok">
                <a:extLst>
                  <a:ext uri="{FF2B5EF4-FFF2-40B4-BE49-F238E27FC236}">
                    <a16:creationId xmlns:a16="http://schemas.microsoft.com/office/drawing/2014/main" id="{D6B3575B-49A4-1C49-83F1-EF5F32FFA8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7B9734A2-9EF2-1149-BDAB-7CEB8419BA96}"/>
                  </a:ext>
                </a:extLst>
              </p:cNvPr>
              <p:cNvSpPr txBox="1"/>
              <p:nvPr/>
            </p:nvSpPr>
            <p:spPr>
              <a:xfrm>
                <a:off x="4549327" y="4365369"/>
                <a:ext cx="12192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20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606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2D7B0C-6810-384E-8B2A-648233D87B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"/>
          <a:stretch/>
        </p:blipFill>
        <p:spPr>
          <a:xfrm>
            <a:off x="2059967" y="1517926"/>
            <a:ext cx="3105419" cy="2855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FE548F-B385-1F44-89FA-BBB763FEE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922" y="1517926"/>
            <a:ext cx="2949368" cy="2855737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47ED002-6865-734B-B76A-6276A2E17BD8}"/>
              </a:ext>
            </a:extLst>
          </p:cNvPr>
          <p:cNvSpPr/>
          <p:nvPr/>
        </p:nvSpPr>
        <p:spPr>
          <a:xfrm>
            <a:off x="2969174" y="4761456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真實分類</a:t>
            </a:r>
            <a:endParaRPr kumimoji="0" lang="en-TW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F25096D-4B6A-6E4E-BD18-EE46CEDBEFAF}"/>
              </a:ext>
            </a:extLst>
          </p:cNvPr>
          <p:cNvSpPr/>
          <p:nvPr/>
        </p:nvSpPr>
        <p:spPr>
          <a:xfrm>
            <a:off x="7704895" y="4761457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模型預測</a:t>
            </a:r>
            <a:endParaRPr kumimoji="0" lang="en-TW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DB57B7-102F-654E-A11F-83F5C9718AC4}"/>
              </a:ext>
            </a:extLst>
          </p:cNvPr>
          <p:cNvGrpSpPr/>
          <p:nvPr/>
        </p:nvGrpSpPr>
        <p:grpSpPr>
          <a:xfrm>
            <a:off x="1692063" y="4581015"/>
            <a:ext cx="9302184" cy="2054723"/>
            <a:chOff x="3360126" y="3971848"/>
            <a:chExt cx="5764444" cy="105058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9DA1512-C965-5C4B-AF93-327A54D75AA3}"/>
                </a:ext>
              </a:extLst>
            </p:cNvPr>
            <p:cNvGrpSpPr/>
            <p:nvPr/>
          </p:nvGrpSpPr>
          <p:grpSpPr>
            <a:xfrm>
              <a:off x="3360126" y="4381750"/>
              <a:ext cx="2735874" cy="215396"/>
              <a:chOff x="7237110" y="4330673"/>
              <a:chExt cx="2735874" cy="215396"/>
            </a:xfrm>
          </p:grpSpPr>
          <p:sp>
            <p:nvSpPr>
              <p:cNvPr id="14" name="Intelligent Information Retrieval Laboratory">
                <a:extLst>
                  <a:ext uri="{FF2B5EF4-FFF2-40B4-BE49-F238E27FC236}">
                    <a16:creationId xmlns:a16="http://schemas.microsoft.com/office/drawing/2014/main" id="{37F5ED64-A040-6946-9033-AA704809EA25}"/>
                  </a:ext>
                </a:extLst>
              </p:cNvPr>
              <p:cNvSpPr txBox="1"/>
              <p:nvPr/>
            </p:nvSpPr>
            <p:spPr>
              <a:xfrm>
                <a:off x="7237110" y="4330673"/>
                <a:ext cx="25908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5" name="Intelligent Information Retrieval Laboratory">
                <a:extLst>
                  <a:ext uri="{FF2B5EF4-FFF2-40B4-BE49-F238E27FC236}">
                    <a16:creationId xmlns:a16="http://schemas.microsoft.com/office/drawing/2014/main" id="{6893A8AF-4D45-E241-870D-01E6AA8B39D6}"/>
                  </a:ext>
                </a:extLst>
              </p:cNvPr>
              <p:cNvSpPr txBox="1"/>
              <p:nvPr/>
            </p:nvSpPr>
            <p:spPr>
              <a:xfrm>
                <a:off x="8753784" y="4354105"/>
                <a:ext cx="1219200" cy="1839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FE960B8-F3CC-884A-B827-804BBAF657B5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51B110E-2D87-E642-B75D-DAA3B9770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Youtube logo | Logok">
                <a:extLst>
                  <a:ext uri="{FF2B5EF4-FFF2-40B4-BE49-F238E27FC236}">
                    <a16:creationId xmlns:a16="http://schemas.microsoft.com/office/drawing/2014/main" id="{7A7E8FF2-35D0-8946-8B51-178EEDDCB5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Intelligent Information Retrieval Laboratory">
                <a:extLst>
                  <a:ext uri="{FF2B5EF4-FFF2-40B4-BE49-F238E27FC236}">
                    <a16:creationId xmlns:a16="http://schemas.microsoft.com/office/drawing/2014/main" id="{F70E5AE9-A447-E34D-9AC9-7E36E35E0F96}"/>
                  </a:ext>
                </a:extLst>
              </p:cNvPr>
              <p:cNvSpPr txBox="1"/>
              <p:nvPr/>
            </p:nvSpPr>
            <p:spPr>
              <a:xfrm>
                <a:off x="4549327" y="4365369"/>
                <a:ext cx="12192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20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679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2817DA-3E88-3C42-8FD6-2A0036C4B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758" y="2338286"/>
            <a:ext cx="5350483" cy="252557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1BC885B-3F91-A84D-8FD9-3FF0A5D84D33}"/>
              </a:ext>
            </a:extLst>
          </p:cNvPr>
          <p:cNvGrpSpPr/>
          <p:nvPr/>
        </p:nvGrpSpPr>
        <p:grpSpPr>
          <a:xfrm>
            <a:off x="3432879" y="4446741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45E3E20-8CDB-FE4B-A491-7468156374D3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85546912-C99F-5742-8951-6369CEAA9EC6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C0193536-07AE-7C41-89B7-0B6AE52F29B8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E03DA4-1A9B-8245-BFA2-5758FC121ADF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578656B-DBFC-BA41-9B5D-5E913D9270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7FCC4176-B536-A249-BE3A-2E548EF1DD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F0341EC8-59C9-3346-AECA-0F070FED04AD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556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118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微软雅黑</vt:lpstr>
      <vt:lpstr>Arial</vt:lpstr>
      <vt:lpstr>Calibri</vt:lpstr>
      <vt:lpstr>Calibri Light</vt:lpstr>
      <vt:lpstr>Helvetica Neue Bold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2021-09-10T02:33:53Z</dcterms:created>
  <dcterms:modified xsi:type="dcterms:W3CDTF">2022-03-11T07:57:05Z</dcterms:modified>
</cp:coreProperties>
</file>