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4123"/>
    <a:srgbClr val="B78038"/>
    <a:srgbClr val="D2A66C"/>
    <a:srgbClr val="EDBC7B"/>
    <a:srgbClr val="E7CC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AFD5F-3F82-5646-A1AF-B80883D6A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C2E39-FBBC-2841-83CC-282B182FB9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B65E4-B4D0-E24A-9F77-2AEC3155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7128-EE1D-594C-8477-E33EC76D2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699C0-DB47-3843-82DE-2B0D9F64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52601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179B4-E272-F548-AF07-5218CCAD7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CAEC8-6635-0F49-8FFB-7F5AB76D9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883B-D57B-5C4F-8A6C-AA35D57C1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6C1E0-079E-104A-A036-6BC75868E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08607-8858-2747-A93E-BF81800C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712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7423E5-1AB6-F447-8408-B6E62C2E76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24329-07ED-7142-8778-8122EC4CB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88CBA-0C49-5E45-BC6D-9474A9CC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55393-5869-B040-A9D0-6D16C4BB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FEE98-B66C-5D4F-87A2-BB1D3F8A3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8674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E2F04-765E-E647-A6EB-AEF380F9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F2588-036B-F04F-8476-07E9D8188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13DED-7D1A-3646-B279-C91A8C584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2D500-82AF-BD43-BCC9-05B90560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6BD6E-6830-BE42-B3E0-CF67693F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00591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59C0B-78A2-9D45-8E36-A4AD6CAA2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36522-E42F-0E40-96B9-87722359E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80FDA-2343-7448-B4F3-061BB3DA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502E-4964-C941-8C5F-3821456F4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A5C5B-43E2-2941-9C19-B2491CFF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9108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F4F7-4F25-7344-8B3B-1801FD02D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2C34-8D84-3C4B-9074-BDC00846E1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DB51DA-9D94-A547-B044-82C92B890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D932F-4AE0-384E-A8DF-5F9BE0ED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9CB06-C845-AF40-A8F7-36C4E8CA0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2A9D6B-E946-4A4F-956C-89ACFCEBA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0226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1937-0C0F-4F4F-A65F-F20716D52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14B20-5FF6-6E42-9787-33025425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B143A-F76B-0E4C-9246-58F914E66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B96AC-235E-4F45-9D57-07B60BE87F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8646-4DA8-2243-961D-EB249AF02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C5A46C-BF12-0C47-A0E4-2C256287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8FA717-B92E-BD4E-A3B4-1895B9F04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57DB1-6C9B-AD44-880C-2FDCB408F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7432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FC6E-D923-D847-BDE6-532E0BD2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03BB9-5038-1C41-B3EF-DA0D791E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737785-EBF4-3E4C-A8CF-913D2261F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F92776-79D8-7540-B5DF-BD292C632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4474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8DACCB-6CBA-3145-8A03-075A4AD5D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E85E3-FB63-964D-B7E7-1FCE293F9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BBCEA-77EB-AF42-96C1-D6790DD6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37200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D0A-B87B-1F41-BB99-7F984562B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F9957-0B93-B44E-B474-533F732F1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642C30-5EF1-4B4D-8ACA-6E014D53E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AE58F-D9A5-5B4F-8AA9-6BCD40E93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33B66-0BB8-2F40-A3EE-8DF18685E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2F2209-21C9-DB47-8688-453F2EFB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01217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CB2B7-380F-9348-81C6-6AF1D4A50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82464-6F82-E845-9294-5CC71D506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1DB231-4CD7-FE4C-98E4-956034031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35ABC-2CE7-1148-800E-6F5EAA18E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0B391-CB2C-1945-945C-FCB40622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C85AD-C619-0840-9CE6-3E9370F3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4344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9CD4C-F5CA-5847-90F5-150B70483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AD754-97A3-684C-BA5A-672D4E1FE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9FFD3-E556-2341-86BF-D7C68D4E4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23FC7-F8D8-8C43-9772-384ABAB062D7}" type="datetimeFigureOut">
              <a:rPr lang="en-TW" smtClean="0"/>
              <a:t>2021/10/10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6B6A8-0426-0642-AD25-436EE0A9E3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34748-8589-8A49-9FEF-D8DC3ECD4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04382-1202-E040-93A2-D0779679E5D8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89265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EE45C830-33CD-4640-A23D-90B696176ADC}"/>
              </a:ext>
            </a:extLst>
          </p:cNvPr>
          <p:cNvSpPr/>
          <p:nvPr/>
        </p:nvSpPr>
        <p:spPr>
          <a:xfrm>
            <a:off x="2424772" y="2327069"/>
            <a:ext cx="1617900" cy="2329905"/>
          </a:xfrm>
          <a:prstGeom prst="roundRect">
            <a:avLst/>
          </a:prstGeom>
          <a:noFill/>
          <a:ln w="19050">
            <a:solidFill>
              <a:srgbClr val="514123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4BAA4E9-4D9D-5449-80DA-A9F23938374B}"/>
              </a:ext>
            </a:extLst>
          </p:cNvPr>
          <p:cNvSpPr/>
          <p:nvPr/>
        </p:nvSpPr>
        <p:spPr>
          <a:xfrm>
            <a:off x="2044558" y="1482811"/>
            <a:ext cx="4051442" cy="3781167"/>
          </a:xfrm>
          <a:prstGeom prst="roundRect">
            <a:avLst/>
          </a:prstGeom>
          <a:noFill/>
          <a:ln w="19050">
            <a:solidFill>
              <a:srgbClr val="51412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53755D-91D8-BE48-B946-4E659B4276D4}"/>
              </a:ext>
            </a:extLst>
          </p:cNvPr>
          <p:cNvSpPr/>
          <p:nvPr/>
        </p:nvSpPr>
        <p:spPr>
          <a:xfrm>
            <a:off x="2645525" y="2834561"/>
            <a:ext cx="1078787" cy="325516"/>
          </a:xfrm>
          <a:prstGeom prst="rect">
            <a:avLst/>
          </a:prstGeom>
          <a:solidFill>
            <a:srgbClr val="B78038"/>
          </a:solidFill>
          <a:ln>
            <a:noFill/>
          </a:ln>
          <a:effectLst/>
        </p:spPr>
        <p:txBody>
          <a:bodyPr rtlCol="0" anchor="ctr"/>
          <a:lstStyle/>
          <a:p>
            <a:pPr lvl="0" algn="ctr" defTabSz="914377">
              <a:lnSpc>
                <a:spcPct val="130000"/>
              </a:lnSpc>
            </a:pPr>
            <a:r>
              <a:rPr lang="zh-TW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表單 </a:t>
            </a:r>
            <a:r>
              <a:rPr lang="en-US" altLang="zh-TW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(form)</a:t>
            </a: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237F020-3E92-A647-8AC9-A0966C86B1C0}"/>
              </a:ext>
            </a:extLst>
          </p:cNvPr>
          <p:cNvSpPr txBox="1">
            <a:spLocks/>
          </p:cNvSpPr>
          <p:nvPr/>
        </p:nvSpPr>
        <p:spPr>
          <a:xfrm>
            <a:off x="992875" y="245402"/>
            <a:ext cx="9315782" cy="590931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600" b="1" kern="1200">
                <a:solidFill>
                  <a:schemeClr val="accent3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什麼是</a:t>
            </a:r>
            <a:r>
              <a:rPr kumimoji="0" lang="zh-TW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</a:t>
            </a:r>
            <a:r>
              <a:rPr kumimoji="0" lang="en-US" altLang="zh-TW" sz="3600" b="1" i="0" u="none" strike="noStrike" kern="1200" cap="none" spc="0" normalizeH="0" baseline="0" noProof="0">
                <a:ln>
                  <a:noFill/>
                </a:ln>
                <a:solidFill>
                  <a:srgbClr val="F2ECE1">
                    <a:lumMod val="25000"/>
                  </a:srgbClr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API ?</a:t>
            </a:r>
            <a:endParaRPr kumimoji="0" lang="en-TW" sz="3600" b="1" i="0" u="none" strike="noStrike" kern="1200" cap="none" spc="0" normalizeH="0" baseline="0" noProof="0" dirty="0">
              <a:ln>
                <a:noFill/>
              </a:ln>
              <a:solidFill>
                <a:srgbClr val="F2ECE1">
                  <a:lumMod val="25000"/>
                </a:srgbClr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42ECAC-0B62-654F-A168-171F373AA3A3}"/>
              </a:ext>
            </a:extLst>
          </p:cNvPr>
          <p:cNvSpPr/>
          <p:nvPr/>
        </p:nvSpPr>
        <p:spPr>
          <a:xfrm>
            <a:off x="2645525" y="3266242"/>
            <a:ext cx="1078787" cy="325516"/>
          </a:xfrm>
          <a:prstGeom prst="rect">
            <a:avLst/>
          </a:prstGeom>
          <a:solidFill>
            <a:srgbClr val="B78038"/>
          </a:solidFill>
          <a:ln>
            <a:noFill/>
          </a:ln>
          <a:effectLst/>
        </p:spPr>
        <p:txBody>
          <a:bodyPr rtlCol="0" anchor="ctr"/>
          <a:lstStyle/>
          <a:p>
            <a:pPr lvl="0" algn="ctr" defTabSz="914377">
              <a:lnSpc>
                <a:spcPct val="130000"/>
              </a:lnSpc>
            </a:pPr>
            <a:r>
              <a:rPr lang="zh-TW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按鈕 </a:t>
            </a:r>
            <a:r>
              <a:rPr lang="en-US" altLang="zh-TW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(button)</a:t>
            </a: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DA251-39D7-C64E-BF7D-34369EDCA77D}"/>
              </a:ext>
            </a:extLst>
          </p:cNvPr>
          <p:cNvSpPr/>
          <p:nvPr/>
        </p:nvSpPr>
        <p:spPr>
          <a:xfrm>
            <a:off x="2660866" y="3697923"/>
            <a:ext cx="1078787" cy="325516"/>
          </a:xfrm>
          <a:prstGeom prst="rect">
            <a:avLst/>
          </a:prstGeom>
          <a:solidFill>
            <a:srgbClr val="B78038"/>
          </a:solidFill>
          <a:ln>
            <a:noFill/>
          </a:ln>
          <a:effectLst/>
        </p:spPr>
        <p:txBody>
          <a:bodyPr rtlCol="0" anchor="ctr"/>
          <a:lstStyle/>
          <a:p>
            <a:pPr lvl="0" algn="ctr" defTabSz="914377">
              <a:lnSpc>
                <a:spcPct val="130000"/>
              </a:lnSpc>
            </a:pPr>
            <a:r>
              <a:rPr lang="zh-TW" altLang="en-US" sz="1200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顯示結果</a:t>
            </a: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9D0EB41-53D4-7B4F-B5B4-DD05F93C67CB}"/>
              </a:ext>
            </a:extLst>
          </p:cNvPr>
          <p:cNvSpPr/>
          <p:nvPr/>
        </p:nvSpPr>
        <p:spPr>
          <a:xfrm>
            <a:off x="4500081" y="3086017"/>
            <a:ext cx="1068512" cy="685965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HTTP 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A44ACB9-4543-5743-A61A-71AAE334DE8A}"/>
              </a:ext>
            </a:extLst>
          </p:cNvPr>
          <p:cNvSpPr/>
          <p:nvPr/>
        </p:nvSpPr>
        <p:spPr>
          <a:xfrm>
            <a:off x="6856428" y="2365837"/>
            <a:ext cx="643801" cy="229113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  <a:br>
              <a: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</a:br>
            <a:r>
              <a: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(Flask)</a:t>
            </a:r>
          </a:p>
        </p:txBody>
      </p: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4F07BB6A-4D2C-6942-84A6-1C2EC958602B}"/>
              </a:ext>
            </a:extLst>
          </p:cNvPr>
          <p:cNvCxnSpPr>
            <a:stCxn id="4" idx="3"/>
          </p:cNvCxnSpPr>
          <p:nvPr/>
        </p:nvCxnSpPr>
        <p:spPr>
          <a:xfrm>
            <a:off x="3724312" y="2997319"/>
            <a:ext cx="775769" cy="254284"/>
          </a:xfrm>
          <a:prstGeom prst="curvedConnector3">
            <a:avLst>
              <a:gd name="adj1" fmla="val 48407"/>
            </a:avLst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94DF5429-4DC3-D244-8038-6C6F951FAAC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3724312" y="3429000"/>
            <a:ext cx="775769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79A453B3-BAFE-204C-B881-C54A736316B1}"/>
              </a:ext>
            </a:extLst>
          </p:cNvPr>
          <p:cNvCxnSpPr>
            <a:cxnSpLocks/>
            <a:endCxn id="7" idx="2"/>
          </p:cNvCxnSpPr>
          <p:nvPr/>
        </p:nvCxnSpPr>
        <p:spPr>
          <a:xfrm rot="5400000">
            <a:off x="3881591" y="3086589"/>
            <a:ext cx="255519" cy="1618180"/>
          </a:xfrm>
          <a:prstGeom prst="curvedConnector3">
            <a:avLst>
              <a:gd name="adj1" fmla="val 189465"/>
            </a:avLst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F26695A-1DA8-984F-8AE8-970FA650F16B}"/>
              </a:ext>
            </a:extLst>
          </p:cNvPr>
          <p:cNvCxnSpPr>
            <a:cxnSpLocks/>
            <a:stCxn id="8" idx="0"/>
            <a:endCxn id="12" idx="0"/>
          </p:cNvCxnSpPr>
          <p:nvPr/>
        </p:nvCxnSpPr>
        <p:spPr>
          <a:xfrm rot="5400000" flipH="1" flipV="1">
            <a:off x="5746243" y="1653931"/>
            <a:ext cx="720180" cy="2143992"/>
          </a:xfrm>
          <a:prstGeom prst="curvedConnector3">
            <a:avLst>
              <a:gd name="adj1" fmla="val 131742"/>
            </a:avLst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D19FCDD3-D0B2-D640-919D-5BD3768A2B74}"/>
              </a:ext>
            </a:extLst>
          </p:cNvPr>
          <p:cNvCxnSpPr>
            <a:cxnSpLocks/>
            <a:stCxn id="12" idx="2"/>
          </p:cNvCxnSpPr>
          <p:nvPr/>
        </p:nvCxnSpPr>
        <p:spPr>
          <a:xfrm rot="5400000" flipH="1">
            <a:off x="5787769" y="3266414"/>
            <a:ext cx="878642" cy="1902479"/>
          </a:xfrm>
          <a:prstGeom prst="curvedConnector3">
            <a:avLst>
              <a:gd name="adj1" fmla="val -26017"/>
            </a:avLst>
          </a:prstGeom>
          <a:ln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9EC8AFFC-2EF9-6D42-9F46-ACC75D3A941A}"/>
              </a:ext>
            </a:extLst>
          </p:cNvPr>
          <p:cNvSpPr/>
          <p:nvPr/>
        </p:nvSpPr>
        <p:spPr>
          <a:xfrm>
            <a:off x="8676988" y="3178612"/>
            <a:ext cx="1470454" cy="537846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ML model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6389CEC9-B5A8-5A4E-A326-E3415FB67892}"/>
              </a:ext>
            </a:extLst>
          </p:cNvPr>
          <p:cNvSpPr/>
          <p:nvPr/>
        </p:nvSpPr>
        <p:spPr>
          <a:xfrm>
            <a:off x="8346018" y="2373330"/>
            <a:ext cx="2144868" cy="2291137"/>
          </a:xfrm>
          <a:prstGeom prst="roundRect">
            <a:avLst/>
          </a:prstGeom>
          <a:noFill/>
          <a:ln w="19050">
            <a:solidFill>
              <a:srgbClr val="514123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401D3C0-1B61-0149-9E02-8566DDE3E152}"/>
              </a:ext>
            </a:extLst>
          </p:cNvPr>
          <p:cNvSpPr/>
          <p:nvPr/>
        </p:nvSpPr>
        <p:spPr>
          <a:xfrm>
            <a:off x="9460863" y="4295135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伺服端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A5260E-FC11-0249-8993-2190821BE72A}"/>
              </a:ext>
            </a:extLst>
          </p:cNvPr>
          <p:cNvSpPr/>
          <p:nvPr/>
        </p:nvSpPr>
        <p:spPr>
          <a:xfrm>
            <a:off x="4837268" y="490099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客戶端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DB26DBB-E442-F04D-817C-D7D45FC2690A}"/>
              </a:ext>
            </a:extLst>
          </p:cNvPr>
          <p:cNvSpPr/>
          <p:nvPr/>
        </p:nvSpPr>
        <p:spPr>
          <a:xfrm>
            <a:off x="2461153" y="2356595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網頁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81D7335-CA4B-6E44-B567-A5024913DBEE}"/>
              </a:ext>
            </a:extLst>
          </p:cNvPr>
          <p:cNvCxnSpPr/>
          <p:nvPr/>
        </p:nvCxnSpPr>
        <p:spPr>
          <a:xfrm>
            <a:off x="7500229" y="3086017"/>
            <a:ext cx="8457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27F612A-C680-FE43-A161-B9CD2AAFE7E2}"/>
              </a:ext>
            </a:extLst>
          </p:cNvPr>
          <p:cNvCxnSpPr/>
          <p:nvPr/>
        </p:nvCxnSpPr>
        <p:spPr>
          <a:xfrm>
            <a:off x="7500228" y="4002026"/>
            <a:ext cx="845789" cy="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79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6A05382-1719-CA4D-9C39-A13D43E48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8089" y="2509657"/>
            <a:ext cx="1351280" cy="135128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BDEF360-5B4E-B941-87E2-E007E5477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70335" y="1858258"/>
            <a:ext cx="707886" cy="70788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3764B9D-D959-8147-8FD6-7B140E19A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70335" y="2902640"/>
            <a:ext cx="707886" cy="7078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33A4B4D-6C7F-F94A-9E70-B9DE649955D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336846" y="4073969"/>
            <a:ext cx="774864" cy="774864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54A64C4-6C37-9441-8586-8F90CB998780}"/>
              </a:ext>
            </a:extLst>
          </p:cNvPr>
          <p:cNvSpPr/>
          <p:nvPr/>
        </p:nvSpPr>
        <p:spPr>
          <a:xfrm>
            <a:off x="4869951" y="2999369"/>
            <a:ext cx="2316480" cy="185928"/>
          </a:xfrm>
          <a:prstGeom prst="rightArrow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81E200F-D160-D544-9341-4D25D4E0F712}"/>
              </a:ext>
            </a:extLst>
          </p:cNvPr>
          <p:cNvSpPr/>
          <p:nvPr/>
        </p:nvSpPr>
        <p:spPr>
          <a:xfrm flipH="1">
            <a:off x="4869951" y="3675009"/>
            <a:ext cx="2316480" cy="185928"/>
          </a:xfrm>
          <a:prstGeom prst="rightArrow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3439F2-1B73-214E-9FF0-77E14C80AD22}"/>
              </a:ext>
            </a:extLst>
          </p:cNvPr>
          <p:cNvSpPr/>
          <p:nvPr/>
        </p:nvSpPr>
        <p:spPr>
          <a:xfrm>
            <a:off x="5343548" y="2748751"/>
            <a:ext cx="1369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HTTP Request</a:t>
            </a:r>
            <a:endParaRPr lang="en-TW" sz="14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656CE9-DE4D-9646-8BD1-9810748949CB}"/>
              </a:ext>
            </a:extLst>
          </p:cNvPr>
          <p:cNvSpPr/>
          <p:nvPr/>
        </p:nvSpPr>
        <p:spPr>
          <a:xfrm>
            <a:off x="5343548" y="3860937"/>
            <a:ext cx="150874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377"/>
            <a:r>
              <a:rPr lang="en-US" sz="1400" kern="0" dirty="0">
                <a:solidFill>
                  <a:srgbClr val="595959"/>
                </a:solidFill>
                <a:latin typeface="Arial"/>
                <a:ea typeface="微软雅黑"/>
                <a:cs typeface="Arial"/>
              </a:rPr>
              <a:t>HTTP Response</a:t>
            </a:r>
            <a:endParaRPr lang="en-TW" sz="1400" dirty="0">
              <a:solidFill>
                <a:srgbClr val="000000"/>
              </a:solidFill>
              <a:latin typeface="Arial"/>
              <a:ea typeface="微软雅黑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CBF95-EBD9-284C-AA04-1308ECE103CD}"/>
              </a:ext>
            </a:extLst>
          </p:cNvPr>
          <p:cNvSpPr/>
          <p:nvPr/>
        </p:nvSpPr>
        <p:spPr>
          <a:xfrm>
            <a:off x="7808222" y="2212201"/>
            <a:ext cx="526593" cy="2636632"/>
          </a:xfrm>
          <a:prstGeom prst="rect">
            <a:avLst/>
          </a:prstGeom>
          <a:solidFill>
            <a:srgbClr val="D2A66C"/>
          </a:solidFill>
          <a:ln>
            <a:noFill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API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19BD7B7-2A39-704F-BDC0-E21E5DE27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04603" y="2810183"/>
            <a:ext cx="1454983" cy="1454983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F3A8842-61CC-1D49-8F26-218EB5BBE343}"/>
              </a:ext>
            </a:extLst>
          </p:cNvPr>
          <p:cNvGrpSpPr/>
          <p:nvPr/>
        </p:nvGrpSpPr>
        <p:grpSpPr>
          <a:xfrm>
            <a:off x="1614579" y="4350649"/>
            <a:ext cx="9363802" cy="1746000"/>
            <a:chOff x="3360126" y="4043080"/>
            <a:chExt cx="5802628" cy="892736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DC1E5A8-C7FE-A94F-AF0F-5EB46DE3F858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8" name="Intelligent Information Retrieval Laboratory">
                <a:extLst>
                  <a:ext uri="{FF2B5EF4-FFF2-40B4-BE49-F238E27FC236}">
                    <a16:creationId xmlns:a16="http://schemas.microsoft.com/office/drawing/2014/main" id="{433FCAA9-D717-774C-AA64-6F0EF52AF239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9" name="Intelligent Information Retrieval Laboratory">
                <a:extLst>
                  <a:ext uri="{FF2B5EF4-FFF2-40B4-BE49-F238E27FC236}">
                    <a16:creationId xmlns:a16="http://schemas.microsoft.com/office/drawing/2014/main" id="{F3ABB8A4-6EF1-2240-B0E9-F54FD5B9561C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E26C31-A59D-184D-9C1A-6619E6D01643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D4B9A36-7987-FE47-A3C3-766BCF480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4" descr="Youtube logo | Logok">
                <a:extLst>
                  <a:ext uri="{FF2B5EF4-FFF2-40B4-BE49-F238E27FC236}">
                    <a16:creationId xmlns:a16="http://schemas.microsoft.com/office/drawing/2014/main" id="{38C3BCB4-6C5C-AA49-954D-3930831A825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3074A64F-A436-E140-8314-0167FB9E5445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96037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46</Words>
  <Application>Microsoft Macintosh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Helvetica Neue Bold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2021-10-10T05:01:06Z</dcterms:created>
  <dcterms:modified xsi:type="dcterms:W3CDTF">2021-10-10T05:42:13Z</dcterms:modified>
</cp:coreProperties>
</file>