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F8D-8CB5-4146-9354-750C2331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C208-394F-AE41-A68A-5240D19B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0F96-48DF-364D-9BF8-F5EBDF0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E775-FA74-7843-B1F4-8B94073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FB2-7ECA-3443-B13A-FF1B28EB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90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D5A5-401D-B242-91BB-F0C5968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97FC-9274-CD44-B27C-C3051E8F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D275-FF94-1D40-9E33-B5DF43AA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A4D7-872E-8C4B-AE38-BC8F919D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B967-027E-9F4B-8CCB-D5157CC8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81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6D5FC-8F73-DF4F-A200-39D82354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B579-1FC0-C045-87DD-AE8ABF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92BB-D977-2D4C-BF60-33B5151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D396-0A47-EA44-A08B-082568F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792E-C8F7-B247-98B0-4B83B3B0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69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706-3896-A84F-A07B-B4CE41A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249C-E8F6-1E40-8822-55206680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4A11-F6EB-FB41-8C0A-EDC72CC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D411-5170-D040-A2F9-A12AA58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126F-C20D-144F-B95E-F9832B9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89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F67F-FC2A-1D4B-8EA5-396A3AFB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1D1C-7BC3-BF43-AB0E-2F661D72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E0EB-605D-2C40-828C-AF8B73F3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4B64-E0DB-EE4D-A4D0-47F12E28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8D37-F646-C644-9266-ADCD93BF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02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5764-7C65-6944-BC6B-482EF65F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09D-5E99-6945-A727-D9BC8DAD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1C2F-36DE-7440-9D2D-09BEA23F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DF02-BA03-0340-9966-6FB42F6A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681A-FEAF-7449-9579-057EAD84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A193-9DFC-DF49-A719-CE6ADEE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35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50A-3D6D-1C49-9823-A8080392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C01C-F15F-9A45-AE14-53F86636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EA8A-D543-2C49-8587-1774711D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E752-7820-A443-B282-5244FEF7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4A4C3-B208-9547-8709-A54E0A2D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AACC-B7E2-C542-BA07-C8EED2B0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7699-0C5E-994D-9161-FFC65DF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72E5C-2317-564F-94C3-F8F35DBA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8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398D-B004-394D-97B1-7F83BC5F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4CADA-5FAA-4A42-A1B8-538191E3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A9C3-69CA-4346-BA79-9A0252F7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F263-F92C-F643-B60C-44185D4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3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DD9B-334E-2748-9EF9-F5107715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AE1F7-E287-574D-A918-575F9103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01DE-6579-104D-900A-22B1470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411D-BFCC-A943-9B1B-C4FA808D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493-04CB-BD4B-B3E7-86D8BFEF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91660-FAD4-A24F-871B-8EFA1B43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D87C-BC2B-F746-838D-51EF38C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2ABF-19D7-C444-9E05-C4B7AAF4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2DC1-B5B6-F74D-9532-52BABC68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46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C151-3E8A-1F48-BBF9-A275E935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0084-FC0F-5E44-8073-3E9A9402D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F973-EDEA-994B-AF97-E1D5F2B1D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7D2A-F5A1-534B-9259-0323C9C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D449-30FA-204E-A249-699193E3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21F2-6B81-3D45-BF34-358E48E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85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64A7D-3364-AE41-AE57-BEDA8DD7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228C-8C3C-A448-AF53-062BC37F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C76A-7373-AA4E-961D-E74BDA94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9DA0-4F0A-5845-B184-B685BD96C299}" type="datetimeFigureOut">
              <a:rPr lang="en-TW" smtClean="0"/>
              <a:t>2021/9/14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D39B-C788-8444-8A77-18E6ED16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5C90-C22B-5340-9E65-785C6D6FE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05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50B-3090-CE49-AB06-9E077A7F6DED}"/>
              </a:ext>
            </a:extLst>
          </p:cNvPr>
          <p:cNvSpPr/>
          <p:nvPr/>
        </p:nvSpPr>
        <p:spPr>
          <a:xfrm>
            <a:off x="1414271" y="3483135"/>
            <a:ext cx="9363456" cy="2508504"/>
          </a:xfrm>
          <a:prstGeom prst="rect">
            <a:avLst/>
          </a:prstGeom>
          <a:noFill/>
          <a:ln w="22225" cap="flat" cmpd="sng" algn="ctr">
            <a:solidFill>
              <a:srgbClr val="E6CDAD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577F0-76FF-2547-9217-EFA5A154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71" y="3720152"/>
            <a:ext cx="8277657" cy="2034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48779E-30D1-F647-B971-7ACE1A31DCDC}"/>
              </a:ext>
            </a:extLst>
          </p:cNvPr>
          <p:cNvSpPr/>
          <p:nvPr/>
        </p:nvSpPr>
        <p:spPr>
          <a:xfrm>
            <a:off x="9690100" y="5638800"/>
            <a:ext cx="1087627" cy="352839"/>
          </a:xfrm>
          <a:prstGeom prst="rect">
            <a:avLst/>
          </a:prstGeom>
          <a:solidFill>
            <a:srgbClr val="D2A66C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1" i="0" u="none" strike="noStrike" kern="0" cap="none" spc="0" normalizeH="0" baseline="0" noProof="0" dirty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26989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535269-B552-FE4B-96E2-76351304B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3"/>
          <a:stretch/>
        </p:blipFill>
        <p:spPr>
          <a:xfrm>
            <a:off x="434342" y="2524326"/>
            <a:ext cx="4974239" cy="1538632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68810E4-ACB2-D346-8899-66067E0245B8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1973716" y="3242643"/>
            <a:ext cx="730386" cy="25053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350D63-71E4-F34E-A5C2-010C514CE687}"/>
              </a:ext>
            </a:extLst>
          </p:cNvPr>
          <p:cNvSpPr/>
          <p:nvPr/>
        </p:nvSpPr>
        <p:spPr>
          <a:xfrm>
            <a:off x="2847847" y="4860486"/>
            <a:ext cx="1487424" cy="438912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C2BD04-46E3-154A-8B36-9BFB35FEFB4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2595468" y="3864395"/>
            <a:ext cx="730388" cy="12617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37E587-57FF-CB40-86B7-0E4A1FE6D113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6366" y="4495292"/>
            <a:ext cx="730388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D647201-95F4-334F-9C71-70855C662FE8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857263" y="3864395"/>
            <a:ext cx="730388" cy="12617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93929DF-D895-2943-9693-EFBAB9ACC67C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4477797" y="3244585"/>
            <a:ext cx="729663" cy="25021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EC290-3D57-FD4A-809F-764CB8935E9B}"/>
              </a:ext>
            </a:extLst>
          </p:cNvPr>
          <p:cNvSpPr/>
          <p:nvPr/>
        </p:nvSpPr>
        <p:spPr>
          <a:xfrm>
            <a:off x="5841064" y="329364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31B729-7762-D34D-997F-6D2DCA1D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67"/>
          <a:stretch/>
        </p:blipFill>
        <p:spPr>
          <a:xfrm>
            <a:off x="7355492" y="2626040"/>
            <a:ext cx="3639271" cy="15386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F8AA9E-1C1B-3A41-9CF3-40F550FF91DD}"/>
              </a:ext>
            </a:extLst>
          </p:cNvPr>
          <p:cNvSpPr/>
          <p:nvPr/>
        </p:nvSpPr>
        <p:spPr>
          <a:xfrm>
            <a:off x="11265855" y="32106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1026" name="Picture 2" descr="Vote">
            <a:extLst>
              <a:ext uri="{FF2B5EF4-FFF2-40B4-BE49-F238E27FC236}">
                <a16:creationId xmlns:a16="http://schemas.microsoft.com/office/drawing/2014/main" id="{475B3F8E-0F8F-D840-A117-FBF57478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84" y="4173848"/>
            <a:ext cx="906094" cy="9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14B556B-BEC9-4242-BF9F-B6A42D4F9B63}"/>
              </a:ext>
            </a:extLst>
          </p:cNvPr>
          <p:cNvSpPr/>
          <p:nvPr/>
        </p:nvSpPr>
        <p:spPr>
          <a:xfrm>
            <a:off x="2383535" y="1558602"/>
            <a:ext cx="24160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Regression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3D8E41-0116-E341-8917-E4D75D137D94}"/>
              </a:ext>
            </a:extLst>
          </p:cNvPr>
          <p:cNvSpPr/>
          <p:nvPr/>
        </p:nvSpPr>
        <p:spPr>
          <a:xfrm>
            <a:off x="7751500" y="1558602"/>
            <a:ext cx="284725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Classification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374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FAE24-577B-B740-B6B3-5096ED3C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68" y="1329800"/>
            <a:ext cx="3203686" cy="3152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7601C-B909-3449-93FF-B5C45A80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50" y="1347024"/>
            <a:ext cx="3134790" cy="31347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8C7448-BFF9-6A43-97AD-FF491DB49A0B}"/>
              </a:ext>
            </a:extLst>
          </p:cNvPr>
          <p:cNvSpPr/>
          <p:nvPr/>
        </p:nvSpPr>
        <p:spPr>
          <a:xfrm>
            <a:off x="2628706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A3796-4FCB-FD48-93DF-EBEED4CD0E62}"/>
              </a:ext>
            </a:extLst>
          </p:cNvPr>
          <p:cNvSpPr/>
          <p:nvPr/>
        </p:nvSpPr>
        <p:spPr>
          <a:xfrm>
            <a:off x="7364427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7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54C1F-FCEE-4848-B3BC-1E775330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88" y="2133257"/>
            <a:ext cx="3859854" cy="2591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D2D29-E9E1-C846-BA5D-FAF2624E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57" y="2133257"/>
            <a:ext cx="3576981" cy="25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2021-09-13T12:26:19Z</dcterms:created>
  <dcterms:modified xsi:type="dcterms:W3CDTF">2021-09-14T08:15:43Z</dcterms:modified>
</cp:coreProperties>
</file>