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8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wikipedia.org/zh-tw/AdaBoos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873D67-71A3-284E-B224-AD2EF228DA6C}"/>
              </a:ext>
            </a:extLst>
          </p:cNvPr>
          <p:cNvSpPr>
            <a:spLocks noChangeAspect="1"/>
          </p:cNvSpPr>
          <p:nvPr/>
        </p:nvSpPr>
        <p:spPr>
          <a:xfrm>
            <a:off x="5255607" y="1282536"/>
            <a:ext cx="1440000" cy="14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 Optimization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 algn="ctr"/>
            <a:endParaRPr lang="en-TW" sz="1200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3FDDF3-1B70-CA4C-B73F-41D218851767}"/>
              </a:ext>
            </a:extLst>
          </p:cNvPr>
          <p:cNvSpPr>
            <a:spLocks noChangeAspect="1"/>
          </p:cNvSpPr>
          <p:nvPr/>
        </p:nvSpPr>
        <p:spPr>
          <a:xfrm>
            <a:off x="3690425" y="3183770"/>
            <a:ext cx="1440000" cy="14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Meta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056ACB-0C7C-5A42-9F54-3DEFA685DC48}"/>
              </a:ext>
            </a:extLst>
          </p:cNvPr>
          <p:cNvSpPr>
            <a:spLocks noChangeAspect="1"/>
          </p:cNvSpPr>
          <p:nvPr/>
        </p:nvSpPr>
        <p:spPr>
          <a:xfrm>
            <a:off x="6756933" y="318377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Ensemble</a:t>
            </a:r>
          </a:p>
          <a:p>
            <a:pPr algn="ctr"/>
            <a:r>
              <a:rPr lang="en-TW" sz="1200" b="1" dirty="0">
                <a:solidFill>
                  <a:schemeClr val="tx1"/>
                </a:solidFill>
              </a:rPr>
              <a:t>Selection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ADA5F5-838C-B745-90DC-634726A1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10632">
            <a:off x="5607740" y="3871701"/>
            <a:ext cx="774700" cy="901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53429C-06EA-1B46-B152-B4BE5F905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384207">
            <a:off x="6944920" y="2054190"/>
            <a:ext cx="774700" cy="901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099E0F2-9E67-E640-AAC6-F40A835E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55" y="2102244"/>
            <a:ext cx="774700" cy="9017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76A2CDA-2345-804E-A56B-16D8D962D76F}"/>
              </a:ext>
            </a:extLst>
          </p:cNvPr>
          <p:cNvSpPr/>
          <p:nvPr/>
        </p:nvSpPr>
        <p:spPr>
          <a:xfrm>
            <a:off x="5400759" y="3020660"/>
            <a:ext cx="1177046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b="1" dirty="0">
                <a:solidFill>
                  <a:schemeClr val="tx1"/>
                </a:solidFill>
              </a:rPr>
              <a:t>Auto-Sklearn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02D72F-7260-4F4D-81FE-8D24D90448B8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89CE02-DAD5-D543-81E9-26F2685B22FD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5" name="Intelligent Information Retrieval Laboratory">
                <a:extLst>
                  <a:ext uri="{FF2B5EF4-FFF2-40B4-BE49-F238E27FC236}">
                    <a16:creationId xmlns:a16="http://schemas.microsoft.com/office/drawing/2014/main" id="{2803A48F-9347-4E4C-95BF-DC1CFC96DCA7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6" name="Intelligent Information Retrieval Laboratory">
                <a:extLst>
                  <a:ext uri="{FF2B5EF4-FFF2-40B4-BE49-F238E27FC236}">
                    <a16:creationId xmlns:a16="http://schemas.microsoft.com/office/drawing/2014/main" id="{AB23E9A9-AB0F-D246-BB42-20060D51DF68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BBFB23-4825-F24A-A6B2-A6F38836791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317129D-B6A9-0C4E-B506-28ED41B786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Youtube logo | Logok">
                <a:extLst>
                  <a:ext uri="{FF2B5EF4-FFF2-40B4-BE49-F238E27FC236}">
                    <a16:creationId xmlns:a16="http://schemas.microsoft.com/office/drawing/2014/main" id="{123D5664-3E4D-FD49-BBB1-339638D34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Intelligent Information Retrieval Laboratory">
                <a:extLst>
                  <a:ext uri="{FF2B5EF4-FFF2-40B4-BE49-F238E27FC236}">
                    <a16:creationId xmlns:a16="http://schemas.microsoft.com/office/drawing/2014/main" id="{DADF50F3-04A0-7944-9D0B-6C4742608B80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7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8479837" y="1054552"/>
            <a:ext cx="1601059" cy="18137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267227" y="1081994"/>
            <a:ext cx="4926449" cy="17092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23" y="2453599"/>
            <a:ext cx="7509974" cy="1368715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8750087" y="2042596"/>
            <a:ext cx="1090712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FCD40-A594-A84A-B1D8-554F17E6C224}"/>
              </a:ext>
            </a:extLst>
          </p:cNvPr>
          <p:cNvSpPr/>
          <p:nvPr/>
        </p:nvSpPr>
        <p:spPr>
          <a:xfrm>
            <a:off x="3629829" y="1225511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尋找合適</a:t>
            </a:r>
            <a:r>
              <a:rPr lang="zh-TW" altLang="en-US" dirty="0"/>
              <a:t> </a:t>
            </a:r>
            <a:r>
              <a:rPr lang="en-TW" dirty="0"/>
              <a:t>ML 演算法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5C54B4-BA3D-B742-95E1-A196B0F230F0}"/>
              </a:ext>
            </a:extLst>
          </p:cNvPr>
          <p:cNvSpPr/>
          <p:nvPr/>
        </p:nvSpPr>
        <p:spPr>
          <a:xfrm>
            <a:off x="2547107" y="1698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決策樹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BC4587-DF37-4F4E-8A22-80AE1933839C}"/>
              </a:ext>
            </a:extLst>
          </p:cNvPr>
          <p:cNvSpPr/>
          <p:nvPr/>
        </p:nvSpPr>
        <p:spPr>
          <a:xfrm>
            <a:off x="4009620" y="21506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隨機森林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B6B72A-9A66-F04A-A2A0-01D29E7CE7C3}"/>
              </a:ext>
            </a:extLst>
          </p:cNvPr>
          <p:cNvSpPr/>
          <p:nvPr/>
        </p:nvSpPr>
        <p:spPr>
          <a:xfrm>
            <a:off x="6447601" y="1848075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KNN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4F2702-4F94-5B44-864A-9A1CA619B00B}"/>
              </a:ext>
            </a:extLst>
          </p:cNvPr>
          <p:cNvSpPr/>
          <p:nvPr/>
        </p:nvSpPr>
        <p:spPr>
          <a:xfrm>
            <a:off x="2706272" y="232733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線性回歸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0680B0-113C-784B-BAD3-8EF18F9D8991}"/>
              </a:ext>
            </a:extLst>
          </p:cNvPr>
          <p:cNvSpPr/>
          <p:nvPr/>
        </p:nvSpPr>
        <p:spPr>
          <a:xfrm>
            <a:off x="5082036" y="16939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邏輯回歸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306CB5-98E8-1641-ADB9-E953B544ABB0}"/>
              </a:ext>
            </a:extLst>
          </p:cNvPr>
          <p:cNvSpPr/>
          <p:nvPr/>
        </p:nvSpPr>
        <p:spPr>
          <a:xfrm>
            <a:off x="4737160" y="235887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支持向量機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ED16DD-0D4C-D441-96AB-1C74A757C7A2}"/>
              </a:ext>
            </a:extLst>
          </p:cNvPr>
          <p:cNvSpPr/>
          <p:nvPr/>
        </p:nvSpPr>
        <p:spPr>
          <a:xfrm>
            <a:off x="3593879" y="176559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相關向量機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E816DB-0DBE-2443-8A60-122710C30527}"/>
              </a:ext>
            </a:extLst>
          </p:cNvPr>
          <p:cNvSpPr/>
          <p:nvPr/>
        </p:nvSpPr>
        <p:spPr>
          <a:xfrm>
            <a:off x="6096000" y="22891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XGBoost</a:t>
            </a:r>
            <a:endParaRPr lang="en-TW" sz="1200" dirty="0">
              <a:solidFill>
                <a:srgbClr val="E6CDAD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E9598-E87A-FB4A-9B05-952E2E2C1F66}"/>
              </a:ext>
            </a:extLst>
          </p:cNvPr>
          <p:cNvSpPr/>
          <p:nvPr/>
        </p:nvSpPr>
        <p:spPr>
          <a:xfrm>
            <a:off x="2838467" y="2021779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AdaBoost </a:t>
            </a:r>
            <a:endParaRPr lang="en-US" sz="1200" dirty="0">
              <a:solidFill>
                <a:srgbClr val="E6CDAD">
                  <a:lumMod val="50000"/>
                </a:srgbClr>
              </a:solidFill>
              <a:latin typeface="arial" panose="020B0604020202020204" pitchFamily="34" charset="0"/>
              <a:ea typeface="微软雅黑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D934F-9D60-2843-9BD5-0ED74225B9CB}"/>
              </a:ext>
            </a:extLst>
          </p:cNvPr>
          <p:cNvSpPr/>
          <p:nvPr/>
        </p:nvSpPr>
        <p:spPr>
          <a:xfrm>
            <a:off x="5265477" y="201954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樸素貝葉斯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83D1CB5-C46B-2547-8DB3-47D2D8F64520}"/>
              </a:ext>
            </a:extLst>
          </p:cNvPr>
          <p:cNvSpPr/>
          <p:nvPr/>
        </p:nvSpPr>
        <p:spPr>
          <a:xfrm>
            <a:off x="7315983" y="1595556"/>
            <a:ext cx="1041547" cy="73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挑選模型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94A4C9-9B47-4A4A-B316-0B5F097B288C}"/>
              </a:ext>
            </a:extLst>
          </p:cNvPr>
          <p:cNvSpPr/>
          <p:nvPr/>
        </p:nvSpPr>
        <p:spPr>
          <a:xfrm>
            <a:off x="8610953" y="13441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尋找超參數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0DD03-4283-CB4C-8C30-7EAAFF9E5935}"/>
              </a:ext>
            </a:extLst>
          </p:cNvPr>
          <p:cNvSpPr/>
          <p:nvPr/>
        </p:nvSpPr>
        <p:spPr>
          <a:xfrm>
            <a:off x="8529955" y="1737152"/>
            <a:ext cx="1574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Bayesian Optimization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  <p:bldP spid="56" grpId="0"/>
      <p:bldP spid="58" grpId="0"/>
      <p:bldP spid="59" grpId="0"/>
      <p:bldP spid="60" grpId="0"/>
      <p:bldP spid="61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77</Words>
  <Application>Microsoft Macintosh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Hack Nerd Font</vt:lpstr>
      <vt:lpstr>Helvetica Neue Bold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2021-09-17T03:49:20Z</dcterms:created>
  <dcterms:modified xsi:type="dcterms:W3CDTF">2021-09-27T09:05:13Z</dcterms:modified>
</cp:coreProperties>
</file>