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0" r:id="rId5"/>
    <p:sldId id="265" r:id="rId6"/>
    <p:sldId id="258" r:id="rId7"/>
    <p:sldId id="257" r:id="rId8"/>
    <p:sldId id="259" r:id="rId9"/>
    <p:sldId id="256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FCE5-8E3F-F34C-88F0-20DD91E2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8443E-03C6-7A48-BCC6-B8D698FF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4BD1-E7AD-8F40-AA3F-DA7EF834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6D88-8D4F-2646-AE58-226E4DB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E7DB-2A61-5740-A87A-37B909C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36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04D-3DF8-C547-9AA1-C8FEAB00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AB87-5379-6D43-BC99-B38E5582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1E98-0A2A-0C42-8EAF-8D3C55CA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5C07-228E-A943-9031-61DDE6E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DE90-C5EC-7A4A-8CED-6ADCE48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2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E2A72-ED3B-8140-A9FC-5DCA19247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2F09-DAA1-1341-B201-CC51EA4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BFF8-CBB0-2948-B151-54B4C0AA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CF2E-CFD6-D942-AC92-FE11258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A3C-9FA3-034B-8D6F-33EFCF5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0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784-F288-D449-B48B-D5D4FE8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1429-0CAA-AB45-B62C-BA9A848B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C022-33CE-0A4C-BAD7-22A60E3F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B727-0045-EA40-A2B8-9260D16E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04C5-1538-B443-A89D-A88747B9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02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E2F6-050C-1947-8148-378580E4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50DC-414E-8843-A542-9BD7524B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F5E-41EA-5C4F-B9B8-A8CB6C20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81B5-9AA3-4F4A-BBCF-7D8A0AFA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7DEF-D21C-0944-9823-989938E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63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2D4-2999-2949-B947-DEEABC5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294C-7A52-674A-AA80-218A4A471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FF18-5326-1840-BB7D-D8D9F6C8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596-DA31-4247-9F33-F7E8FC5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74A3-4779-E249-B86D-E663B8C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3CC4-410B-0B47-8FCB-8F0B9FD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00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78CD-0C46-474C-8205-5BA0FAA4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A9BB-67A0-014B-B055-33D363AE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D2C0C-01F6-EF40-8520-8D121BEB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F881-5D5B-0945-BC64-BE0A2077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C759B-9101-C24B-B1FE-41E32746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D60CE-AEAF-764B-AC15-348C713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2AF6C-2919-3A42-A234-E8CC3C4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08D15-40B6-4547-BA08-97D1100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9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ECC-BBF7-8C43-BB3B-2D5BC7E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64980-92F1-A644-9CBF-5EFAC5F5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42C65-D23F-5442-B049-9794D256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654AA-B07F-8A47-933A-7E8BFDB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059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E2D68-2FD4-604F-B565-6856E6D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02DD6-E675-0141-AE15-78E6D00F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1378-D394-F645-B08F-E2BC6A1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999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5311-1483-FF4C-B262-B48CE6B2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3DDB-A832-5B45-8187-45E2F6D8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E50A-0FAC-4B40-9F78-2059789F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25CD-49E2-F14B-AEFE-4F192BC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9E4-8912-9945-8AB0-A61D533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6EFA1-C978-7F4F-8912-4DE8C33D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02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18AC-B7CA-1747-8DAB-6B7AE3BB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08CB8-FDFD-9A46-B0F5-A5B53E24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25D-6DA1-9F41-A566-96AD44B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6BEE-0485-3745-8923-B98C540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7AD7-A656-4E4A-BE10-22BB16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20A7-1A04-2D4E-9348-30537E1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69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72542-D54C-2246-B812-641AE5D0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4FF5-39CE-E34D-8CF7-34066FE0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A7A6-6CB5-3844-8630-55FA816FC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8D99-D05C-884A-81A5-6DD04AF8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5A28-4AD1-8546-AEB2-15582B8C8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2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F95558-03BE-7145-9873-8BD0777E95B9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9A675A-E769-AC48-B69F-E9D8076F5B7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892BD45-8E6D-D841-B6BC-0F5D9434F1C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E38B331-A34D-7D43-90B1-3174113CC28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4415C2-3F9A-5348-9A8E-DA1B878A1B4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6C74C57-C1F5-7B47-8BCD-5B837520B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B9E5CBA5-3B25-3E44-AF7C-A0FC51313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9BB4BCB8-EDA8-7148-B012-234C6E60556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46773B6-82A0-4A46-B222-591DAAF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03" y="1422631"/>
            <a:ext cx="6298193" cy="3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DCEA0A-B7C2-2340-A291-43C12AD3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764" y="2157573"/>
            <a:ext cx="4358471" cy="288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19EF00-A999-304C-A134-8D9240A431B2}"/>
              </a:ext>
            </a:extLst>
          </p:cNvPr>
          <p:cNvSpPr/>
          <p:nvPr/>
        </p:nvSpPr>
        <p:spPr>
          <a:xfrm>
            <a:off x="1329597" y="58332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-apple-system"/>
              </a:rPr>
              <a:t>對數轉換</a:t>
            </a:r>
            <a:endParaRPr lang="zh-TW" altLang="en-US" b="1" i="0" dirty="0">
              <a:effectLst/>
              <a:latin typeface="-apple-system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EE517-B636-6844-8E9C-01C974D33D50}"/>
              </a:ext>
            </a:extLst>
          </p:cNvPr>
          <p:cNvGrpSpPr/>
          <p:nvPr/>
        </p:nvGrpSpPr>
        <p:grpSpPr>
          <a:xfrm>
            <a:off x="3213777" y="4638951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5BE9EE-01EC-4E4F-9114-3AE75E53F8A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6049C215-CE3D-4947-A41F-760031A9846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6007A5E2-A409-1740-8F70-66FC895FDBC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15C5DD3-9290-3C4C-80E2-4928519822C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FA18120-60C9-3B47-99C4-6AC7009139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011F3B25-93D8-D648-841E-D3DED260123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B10860F-0EBC-9B4C-A87C-A1B136F2598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6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297397-E02D-154B-97D9-79C529D82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559" y="2051746"/>
            <a:ext cx="4158881" cy="2880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722559-ED98-9F4B-B706-6EA9C2A4272D}"/>
              </a:ext>
            </a:extLst>
          </p:cNvPr>
          <p:cNvSpPr/>
          <p:nvPr/>
        </p:nvSpPr>
        <p:spPr>
          <a:xfrm>
            <a:off x="1029247" y="4703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-apple-system"/>
              </a:rPr>
              <a:t>平方根轉換</a:t>
            </a:r>
            <a:endParaRPr lang="zh-TW" altLang="en-US" b="1" i="0" dirty="0">
              <a:effectLst/>
              <a:latin typeface="-apple-system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AD5248-4036-134A-93D4-8C8C55B34653}"/>
              </a:ext>
            </a:extLst>
          </p:cNvPr>
          <p:cNvGrpSpPr/>
          <p:nvPr/>
        </p:nvGrpSpPr>
        <p:grpSpPr>
          <a:xfrm>
            <a:off x="3213777" y="4638951"/>
            <a:ext cx="5764444" cy="1050587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C1331F7-4F1E-854C-8E4C-B87CDD51CD8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B6223E4B-D5EC-DD48-B4A5-A851EB019AE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DF12A502-19B5-434C-A1C1-9A95D1164FE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2AF09-0D3E-2048-8845-3E5070E168E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38C7901-AEA8-B84A-856F-6698514EC1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55C203F5-DD2F-C449-B691-5FD526D2B3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A80C340A-044D-A24C-8322-9879F015567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983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7EF917-7929-D545-94F3-A70468E018AB}"/>
              </a:ext>
            </a:extLst>
          </p:cNvPr>
          <p:cNvSpPr/>
          <p:nvPr/>
        </p:nvSpPr>
        <p:spPr>
          <a:xfrm>
            <a:off x="1039521" y="87100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-apple-system"/>
              </a:rPr>
              <a:t>立方根轉換</a:t>
            </a:r>
            <a:endParaRPr lang="zh-TW" altLang="en-US" b="1" i="0" dirty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096409-3EC9-FD41-AEB5-3AD57178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99" y="2127472"/>
            <a:ext cx="4101201" cy="288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1EF531-C6A4-3A43-B4C1-209E4C6752FC}"/>
              </a:ext>
            </a:extLst>
          </p:cNvPr>
          <p:cNvGrpSpPr/>
          <p:nvPr/>
        </p:nvGrpSpPr>
        <p:grpSpPr>
          <a:xfrm>
            <a:off x="3213777" y="4638951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BFC153-E06C-614A-BC8A-8C3907D9EAA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60F9926-4F1A-4C42-A8D8-7E115F455AC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185DA34E-0E02-AF4A-B50A-FCE8D81F68A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37267FB-460B-6B4E-BD7D-82B88B0890E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4E1E0DC-F3A2-2849-870A-78A9E6C708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7BDB953D-92AE-AD43-8D1C-C649B7414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C51EA88-E23E-2C44-A418-124C9560FF1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282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05F724-E77F-214C-9A6A-7ABFDED48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05" y="2127472"/>
            <a:ext cx="4144390" cy="2880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9062FDF-10F2-2D46-AD45-AA1870BE5833}"/>
              </a:ext>
            </a:extLst>
          </p:cNvPr>
          <p:cNvGrpSpPr/>
          <p:nvPr/>
        </p:nvGrpSpPr>
        <p:grpSpPr>
          <a:xfrm>
            <a:off x="3213777" y="4638951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EA4EF7-7D6B-7949-AAC5-7ACB717BD8BB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36284B7D-22EA-1241-AB0B-96AF96ED4EA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5E1496D5-2069-9A40-9A5F-32EA7C3B13C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1BB5DC-63DE-B642-ACA5-F177D2D47AB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CBC1AA0-19FC-8F48-8070-DED5A3EAD1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D3555DC6-A870-8045-9974-C105D19340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59289607-3370-974F-9A8E-4A1FF2E1E2CE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1AF45BA-4C0E-1F46-B640-A21912C9FA56}"/>
              </a:ext>
            </a:extLst>
          </p:cNvPr>
          <p:cNvSpPr/>
          <p:nvPr/>
        </p:nvSpPr>
        <p:spPr>
          <a:xfrm>
            <a:off x="1483710" y="89155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-apple-system"/>
              </a:rPr>
              <a:t>次方轉換</a:t>
            </a:r>
            <a:endParaRPr lang="zh-TW" altLang="en-US" b="1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56657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582F5B-FFE2-B344-A6A2-116C4F718C95}"/>
              </a:ext>
            </a:extLst>
          </p:cNvPr>
          <p:cNvSpPr/>
          <p:nvPr/>
        </p:nvSpPr>
        <p:spPr>
          <a:xfrm>
            <a:off x="977259" y="973745"/>
            <a:ext cx="1463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-apple-system"/>
              </a:rPr>
              <a:t>Box-Cox </a:t>
            </a:r>
            <a:r>
              <a:rPr lang="zh-TW" altLang="en-US" b="1" dirty="0">
                <a:latin typeface="-apple-system"/>
              </a:rPr>
              <a:t>轉換</a:t>
            </a:r>
            <a:endParaRPr lang="zh-TW" altLang="en-US" b="1" i="0" dirty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CEF6A-2D6D-514C-A0DF-115346049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789" y="2127472"/>
            <a:ext cx="4072421" cy="2880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84C83DD-CB77-DD4B-9740-61184A0AC465}"/>
              </a:ext>
            </a:extLst>
          </p:cNvPr>
          <p:cNvGrpSpPr/>
          <p:nvPr/>
        </p:nvGrpSpPr>
        <p:grpSpPr>
          <a:xfrm>
            <a:off x="3213777" y="4638951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563CA32-C6C5-9D40-9F14-F4C12E7E2B8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96F97E2C-D832-2648-9701-10779B4C55F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2FD9F8F1-FC0E-524C-A6CD-55B2EBD8443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176278E-2C0A-F943-9BA5-5B381C681DD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8003E2E-2837-2F45-9F59-821E1D8C22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6A63E361-FB73-D24C-B583-3DF62C146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5325C77-7BAB-9C40-B846-5AA37C88743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17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7DB6B8-7189-DA49-92C3-7F2E485AE54E}"/>
              </a:ext>
            </a:extLst>
          </p:cNvPr>
          <p:cNvSpPr/>
          <p:nvPr/>
        </p:nvSpPr>
        <p:spPr>
          <a:xfrm>
            <a:off x="1255278" y="8196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-apple-system"/>
              </a:rPr>
              <a:t>移除離群值</a:t>
            </a:r>
            <a:endParaRPr lang="zh-TW" altLang="en-US" b="1" i="0" dirty="0">
              <a:effectLst/>
              <a:latin typeface="-apple-syste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AD0C7-FF3B-2349-9E51-BC968F204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779" y="1659878"/>
            <a:ext cx="1448471" cy="273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1BA6A-2906-8B40-BD92-2F1EB845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10" y="1706152"/>
            <a:ext cx="1344686" cy="26640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3A588BD-A53E-2C4F-9BAD-0F125ADF4E80}"/>
              </a:ext>
            </a:extLst>
          </p:cNvPr>
          <p:cNvSpPr/>
          <p:nvPr/>
        </p:nvSpPr>
        <p:spPr>
          <a:xfrm>
            <a:off x="4407581" y="453411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Before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0302FB-8881-1249-92CC-8E02F32F41EB}"/>
              </a:ext>
            </a:extLst>
          </p:cNvPr>
          <p:cNvSpPr/>
          <p:nvPr/>
        </p:nvSpPr>
        <p:spPr>
          <a:xfrm>
            <a:off x="6594757" y="453411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After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5E3F61-F993-A64C-A1BE-9DFC6052A21A}"/>
              </a:ext>
            </a:extLst>
          </p:cNvPr>
          <p:cNvGrpSpPr/>
          <p:nvPr/>
        </p:nvGrpSpPr>
        <p:grpSpPr>
          <a:xfrm>
            <a:off x="3419260" y="4672828"/>
            <a:ext cx="5764444" cy="1050587"/>
            <a:chOff x="3360126" y="3971848"/>
            <a:chExt cx="5764444" cy="10505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5455431-99A8-5B43-8F4D-00A76EF40C04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F0745F8F-94DC-5B4C-BDC0-6C15228BE7D1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65129579-0829-8F40-A059-B1CC7B8D0D84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61075B6-DC07-244F-9C04-E83BFF821892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4C069E96-F4FC-3842-9E56-9148FE5A3B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Youtube logo | Logok">
                <a:extLst>
                  <a:ext uri="{FF2B5EF4-FFF2-40B4-BE49-F238E27FC236}">
                    <a16:creationId xmlns:a16="http://schemas.microsoft.com/office/drawing/2014/main" id="{319B0141-0089-3746-A83E-D849359B53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F83FD2C8-524A-EF4C-8914-DEEE0FF941A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916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A308F-15B0-3644-9243-03D19957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4" y="2380689"/>
            <a:ext cx="10038855" cy="20460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5DD475-B1B7-A540-880C-A9717813FCFE}"/>
              </a:ext>
            </a:extLst>
          </p:cNvPr>
          <p:cNvGrpSpPr/>
          <p:nvPr/>
        </p:nvGrpSpPr>
        <p:grpSpPr>
          <a:xfrm>
            <a:off x="1800666" y="3864862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47DD6-CE18-FC4D-B52F-8B07E98AC66C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0BCD7975-BBF6-0B4B-BDF2-1EAF55411BC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7F9C2DE8-4226-9340-BED3-763386D4B379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874D-E619-4E40-9F72-834ADBE1C91C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CC87A78-8441-0644-94CB-6E89F7300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2D39A91F-A4EC-B54B-AAD2-3210CE0E76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B875EB6-802D-F142-9DBD-3C8ADDF5B973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7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F60CB6-8A5D-E547-AE66-670FA9E3D47D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4130E2-3580-6B45-965B-C1C6BF029C6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FDDA64DD-0E9C-CD48-B613-035479E0EAA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6982B6BE-E787-C448-9661-93C1DBA8CAB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930738-67EC-C144-9D9B-9DB2DFCF249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E1EF26-FC29-9940-9DCE-81A9FD86C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C39EFC72-8E23-914D-8B52-A331BDF69E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A725160-EBDE-954E-B673-5481956C0DF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14277-A9E5-5E41-B73C-C3CB04BE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73" y="1453323"/>
            <a:ext cx="2862654" cy="34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CD3C6C-DA0C-3A4F-80E9-4EB44676ED91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340B85-0143-8646-B4D7-E077031633F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45DEF74-4897-CF41-BEB9-D063406C8E3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6D7A7FC-BB21-C24F-A6F6-70FD858AA1A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DD790A-D36A-7F44-A441-62524B48A3E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2D10E71-77EC-4F4C-A997-BF7BA9E304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8734546A-D5CD-4545-9DB0-834BEB6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81CCE39A-C812-F84D-836B-7C1BAC116B7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E9C3B-9331-284E-86AA-6FC0987B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49" y="2321534"/>
            <a:ext cx="3791136" cy="2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EFD7B-7992-C744-A39F-B0A15B38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07" y="2316808"/>
            <a:ext cx="3791136" cy="250358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3B3-8BAF-2A4C-9E70-31DA476A0C3D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767E86-7AD3-6C41-9117-4BA58325E50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D1C48184-EE6E-E54F-AB70-22BB3894EC6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9212F7E7-5096-C449-AE6E-872C203E6813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38AB88-3CD8-494B-83E6-3149B09AE59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5218EE-EEBC-5649-8EA4-30FAE9DAA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6B508F06-67B6-224A-9A15-F1089E3DBF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20789E5-E139-C24D-A246-3655CD24271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5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C7AF79-8396-8144-B1DA-E996EA4E6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0"/>
          <a:stretch/>
        </p:blipFill>
        <p:spPr bwMode="auto">
          <a:xfrm>
            <a:off x="405113" y="1134319"/>
            <a:ext cx="11702720" cy="17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/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DD1144"/>
                    </a:solidFill>
                    <a:effectLst/>
                  </a:rPr>
                  <a:t>Skewness</a:t>
                </a:r>
                <a:r>
                  <a:rPr lang="zh-TW" altLang="en-US" sz="2400" dirty="0">
                    <a:solidFill>
                      <a:srgbClr val="DD1144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baseline="-25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sz="2400" b="0" i="1" baseline="300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baseline="30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  <a:blipFill>
                <a:blip r:embed="rId3"/>
                <a:stretch>
                  <a:fillRect l="-1712" t="-56140" b="-4386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7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FA9FA-DAE0-D14B-AD53-CB7006C88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b="23983"/>
          <a:stretch/>
        </p:blipFill>
        <p:spPr>
          <a:xfrm>
            <a:off x="0" y="2249914"/>
            <a:ext cx="12087830" cy="1792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5F1E6-C17E-C24D-9D66-A374C3762A3B}"/>
              </a:ext>
            </a:extLst>
          </p:cNvPr>
          <p:cNvSpPr/>
          <p:nvPr/>
        </p:nvSpPr>
        <p:spPr>
          <a:xfrm>
            <a:off x="286247" y="250689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996C-26B1-A64A-8476-62698BE83B1A}"/>
              </a:ext>
            </a:extLst>
          </p:cNvPr>
          <p:cNvSpPr/>
          <p:nvPr/>
        </p:nvSpPr>
        <p:spPr>
          <a:xfrm>
            <a:off x="4383924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51CA6-93A3-FA41-B06F-F0BD98767FC8}"/>
              </a:ext>
            </a:extLst>
          </p:cNvPr>
          <p:cNvSpPr/>
          <p:nvPr/>
        </p:nvSpPr>
        <p:spPr>
          <a:xfrm>
            <a:off x="8481601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99084D-2ECE-0D45-892D-3C02477C0BDE}"/>
              </a:ext>
            </a:extLst>
          </p:cNvPr>
          <p:cNvGrpSpPr/>
          <p:nvPr/>
        </p:nvGrpSpPr>
        <p:grpSpPr>
          <a:xfrm>
            <a:off x="615020" y="3735164"/>
            <a:ext cx="3371638" cy="261610"/>
            <a:chOff x="719190" y="3735164"/>
            <a:chExt cx="3371638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4E691B-0364-1D4D-821F-B6EFF0F47B88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22077-46F1-4B4E-BB0C-D2A00D5AFAED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7E5E09-A51D-784E-9595-53D9414B1041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52C0CF-6C30-D046-8779-DA41F5568FF0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549A00-04FF-5846-8926-FC1651CD113E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CD3910-281E-744C-87CF-3A061B211272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238F0A-A74F-2548-96DD-BDFF580428DA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C8B65C-5713-CD40-A545-9A24B7B0BF77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010CF0-C910-084F-A439-24D8B4A1AB9D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49300E-983B-2A40-A3D3-9FF56EB9225F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64B043-6B4B-6A47-B69C-B2FE3F8118ED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40244-FF23-444C-899F-37AA1710C8E5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87842-E910-5549-99CD-99BEA54040A0}"/>
              </a:ext>
            </a:extLst>
          </p:cNvPr>
          <p:cNvGrpSpPr/>
          <p:nvPr/>
        </p:nvGrpSpPr>
        <p:grpSpPr>
          <a:xfrm>
            <a:off x="4705848" y="3735164"/>
            <a:ext cx="3371638" cy="261610"/>
            <a:chOff x="719190" y="3735164"/>
            <a:chExt cx="3371638" cy="2616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3F025F-EE96-A846-AA38-9B50BE7CEFB5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E5A84A-9EA3-1948-A632-1C3C9190A5D7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1BD027-6770-354F-AF62-BC7272AD705A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FB3356-619D-374D-9D1D-F211EFEF3131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FCAFA5-A685-BC40-96E2-494B8DA1F43F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A28B3-6F23-1648-AF90-54B2D5C65279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7A7111-3C51-4A4D-B245-76BB356D4922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A32730-9841-2540-A268-0966B515C62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6036B8-B512-CC4E-8072-7E4A409810B4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01829D-B309-194C-AE8D-99457F8BD077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33CC1-1FE3-4448-A1E2-51CBF237D5F3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8D894-19C8-E94B-990F-765116856DA7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74F04B-B92D-1C4A-8760-ABA5B5D6FC78}"/>
              </a:ext>
            </a:extLst>
          </p:cNvPr>
          <p:cNvGrpSpPr/>
          <p:nvPr/>
        </p:nvGrpSpPr>
        <p:grpSpPr>
          <a:xfrm>
            <a:off x="8854320" y="3735164"/>
            <a:ext cx="3371638" cy="261610"/>
            <a:chOff x="719190" y="3735164"/>
            <a:chExt cx="3371638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69844F-0CC6-3743-9746-16704644C174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712F48-F33B-804D-95A7-F65D5325BF25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73247-5195-F142-AA54-1389E753209B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BB44EB-5B5D-4649-8D9C-D11D174AFD59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CE80EF-EC2B-4B42-AD1D-2EE077010F54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AFD73-F662-C645-A2B7-A13E8CC94AC1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52CDE-7572-C449-8588-60E110215E56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C72F84-63B0-3543-B85D-BF4B865853A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340696-9856-7F49-AE02-56BB405DD2A1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A78D64-7FFA-8846-89A4-00D85F65DC3A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C9844-1C1E-EF46-9719-CE00D186CDC6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990722-3E30-2C40-985E-8B17F6263E1F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236BCC-DF19-5A43-9D2A-481A88132C72}"/>
              </a:ext>
            </a:extLst>
          </p:cNvPr>
          <p:cNvGrpSpPr/>
          <p:nvPr/>
        </p:nvGrpSpPr>
        <p:grpSpPr>
          <a:xfrm>
            <a:off x="1800666" y="3864862"/>
            <a:ext cx="9363802" cy="1746000"/>
            <a:chOff x="3360126" y="4043080"/>
            <a:chExt cx="5802628" cy="8927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FEA04E5-4B02-3140-9F11-A9DE32B2E8DE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7414BC27-2415-FE42-83FB-53A8B5E3BF9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B12585E7-DA83-A841-B7B4-A10BABAADC2E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707E5CE-B8B1-E142-BE4D-8F1A117E7781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C9CD86A-B29D-0146-9D11-8B4FE77C6D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Youtube logo | Logok">
                <a:extLst>
                  <a:ext uri="{FF2B5EF4-FFF2-40B4-BE49-F238E27FC236}">
                    <a16:creationId xmlns:a16="http://schemas.microsoft.com/office/drawing/2014/main" id="{B4BFB573-258C-7B4E-85FC-A10C5D6B2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1844FF7C-E8B5-AE44-BE67-22C573BA78FF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B3F2ED7-443C-324A-B6D7-6352860709DC}"/>
              </a:ext>
            </a:extLst>
          </p:cNvPr>
          <p:cNvSpPr/>
          <p:nvPr/>
        </p:nvSpPr>
        <p:spPr>
          <a:xfrm>
            <a:off x="1719669" y="4096294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=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1DDFD6-34D1-4B45-B40F-0C35C2471AF6}"/>
              </a:ext>
            </a:extLst>
          </p:cNvPr>
          <p:cNvSpPr/>
          <p:nvPr/>
        </p:nvSpPr>
        <p:spPr>
          <a:xfrm>
            <a:off x="5820531" y="409519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&gt;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50BADF-626C-F04D-8F6E-95485AF19D2C}"/>
              </a:ext>
            </a:extLst>
          </p:cNvPr>
          <p:cNvSpPr/>
          <p:nvPr/>
        </p:nvSpPr>
        <p:spPr>
          <a:xfrm>
            <a:off x="9970345" y="409519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&lt; 0</a:t>
            </a:r>
          </a:p>
        </p:txBody>
      </p:sp>
    </p:spTree>
    <p:extLst>
      <p:ext uri="{BB962C8B-B14F-4D97-AF65-F5344CB8AC3E}">
        <p14:creationId xmlns:p14="http://schemas.microsoft.com/office/powerpoint/2010/main" val="31691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3A332-E562-8F4F-B9D5-20C27E47D0DA}"/>
              </a:ext>
            </a:extLst>
          </p:cNvPr>
          <p:cNvCxnSpPr>
            <a:cxnSpLocks/>
          </p:cNvCxnSpPr>
          <p:nvPr/>
        </p:nvCxnSpPr>
        <p:spPr>
          <a:xfrm>
            <a:off x="2662177" y="4572000"/>
            <a:ext cx="4289039" cy="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2F029A-81A6-6B4E-9992-14E8BD23522B}"/>
              </a:ext>
            </a:extLst>
          </p:cNvPr>
          <p:cNvCxnSpPr>
            <a:cxnSpLocks/>
          </p:cNvCxnSpPr>
          <p:nvPr/>
        </p:nvCxnSpPr>
        <p:spPr>
          <a:xfrm flipV="1">
            <a:off x="30365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DFA7E7-6CB8-A04E-9E54-CB17CBE699B4}"/>
              </a:ext>
            </a:extLst>
          </p:cNvPr>
          <p:cNvCxnSpPr>
            <a:cxnSpLocks/>
          </p:cNvCxnSpPr>
          <p:nvPr/>
        </p:nvCxnSpPr>
        <p:spPr>
          <a:xfrm flipV="1">
            <a:off x="34552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B361-0550-574B-B305-6D79567298A1}"/>
              </a:ext>
            </a:extLst>
          </p:cNvPr>
          <p:cNvCxnSpPr>
            <a:cxnSpLocks/>
          </p:cNvCxnSpPr>
          <p:nvPr/>
        </p:nvCxnSpPr>
        <p:spPr>
          <a:xfrm flipV="1">
            <a:off x="39108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F625A-223E-ED4C-8E47-2BDCE2D7B3DE}"/>
              </a:ext>
            </a:extLst>
          </p:cNvPr>
          <p:cNvCxnSpPr>
            <a:cxnSpLocks/>
          </p:cNvCxnSpPr>
          <p:nvPr/>
        </p:nvCxnSpPr>
        <p:spPr>
          <a:xfrm flipV="1">
            <a:off x="43295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CF40E-1431-8948-A834-60B725F9C4FE}"/>
              </a:ext>
            </a:extLst>
          </p:cNvPr>
          <p:cNvCxnSpPr>
            <a:cxnSpLocks/>
          </p:cNvCxnSpPr>
          <p:nvPr/>
        </p:nvCxnSpPr>
        <p:spPr>
          <a:xfrm flipV="1">
            <a:off x="478689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9D0835-27E5-9045-937A-15CAC6A267A9}"/>
              </a:ext>
            </a:extLst>
          </p:cNvPr>
          <p:cNvCxnSpPr>
            <a:cxnSpLocks/>
          </p:cNvCxnSpPr>
          <p:nvPr/>
        </p:nvCxnSpPr>
        <p:spPr>
          <a:xfrm flipV="1">
            <a:off x="520562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F3745B-6BC4-1940-9816-A001CE1C90A4}"/>
              </a:ext>
            </a:extLst>
          </p:cNvPr>
          <p:cNvCxnSpPr>
            <a:cxnSpLocks/>
          </p:cNvCxnSpPr>
          <p:nvPr/>
        </p:nvCxnSpPr>
        <p:spPr>
          <a:xfrm flipV="1">
            <a:off x="567727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310905-A3EC-2A43-B989-0D7A9F565B0E}"/>
              </a:ext>
            </a:extLst>
          </p:cNvPr>
          <p:cNvCxnSpPr>
            <a:cxnSpLocks/>
          </p:cNvCxnSpPr>
          <p:nvPr/>
        </p:nvCxnSpPr>
        <p:spPr>
          <a:xfrm flipV="1">
            <a:off x="609600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8FAC3-43C0-C247-9D09-E806736EB3CE}"/>
              </a:ext>
            </a:extLst>
          </p:cNvPr>
          <p:cNvCxnSpPr>
            <a:cxnSpLocks/>
          </p:cNvCxnSpPr>
          <p:nvPr/>
        </p:nvCxnSpPr>
        <p:spPr>
          <a:xfrm flipV="1">
            <a:off x="6559118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41F9A9F-AEA7-8B49-A6D4-901A0721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8514" b="8495"/>
          <a:stretch/>
        </p:blipFill>
        <p:spPr>
          <a:xfrm>
            <a:off x="10227241" y="3502238"/>
            <a:ext cx="1757652" cy="239929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2FEC67A7-BB42-AD4A-B1CC-0EC29303EC20}"/>
              </a:ext>
            </a:extLst>
          </p:cNvPr>
          <p:cNvSpPr/>
          <p:nvPr/>
        </p:nvSpPr>
        <p:spPr>
          <a:xfrm>
            <a:off x="3462291" y="3000651"/>
            <a:ext cx="2636668" cy="1562471"/>
          </a:xfrm>
          <a:custGeom>
            <a:avLst/>
            <a:gdLst>
              <a:gd name="connsiteX0" fmla="*/ 0 w 2636668"/>
              <a:gd name="connsiteY0" fmla="*/ 1553594 h 1562471"/>
              <a:gd name="connsiteX1" fmla="*/ 763480 w 2636668"/>
              <a:gd name="connsiteY1" fmla="*/ 1083077 h 1562471"/>
              <a:gd name="connsiteX2" fmla="*/ 1305018 w 2636668"/>
              <a:gd name="connsiteY2" fmla="*/ 1 h 1562471"/>
              <a:gd name="connsiteX3" fmla="*/ 1846556 w 2636668"/>
              <a:gd name="connsiteY3" fmla="*/ 1091955 h 1562471"/>
              <a:gd name="connsiteX4" fmla="*/ 2636668 w 2636668"/>
              <a:gd name="connsiteY4" fmla="*/ 1562471 h 15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668" h="1562471">
                <a:moveTo>
                  <a:pt x="0" y="1553594"/>
                </a:moveTo>
                <a:cubicBezTo>
                  <a:pt x="272988" y="1447801"/>
                  <a:pt x="545977" y="1342009"/>
                  <a:pt x="763480" y="1083077"/>
                </a:cubicBezTo>
                <a:cubicBezTo>
                  <a:pt x="980983" y="824145"/>
                  <a:pt x="1124505" y="-1479"/>
                  <a:pt x="1305018" y="1"/>
                </a:cubicBezTo>
                <a:cubicBezTo>
                  <a:pt x="1485531" y="1481"/>
                  <a:pt x="1624614" y="831543"/>
                  <a:pt x="1846556" y="1091955"/>
                </a:cubicBezTo>
                <a:cubicBezTo>
                  <a:pt x="2068498" y="1352367"/>
                  <a:pt x="2352583" y="1457419"/>
                  <a:pt x="2636668" y="156247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7912E6A-31BC-1C45-822F-BCAF374980CF}"/>
              </a:ext>
            </a:extLst>
          </p:cNvPr>
          <p:cNvSpPr/>
          <p:nvPr/>
        </p:nvSpPr>
        <p:spPr>
          <a:xfrm>
            <a:off x="3027285" y="3506674"/>
            <a:ext cx="3542191" cy="1056448"/>
          </a:xfrm>
          <a:custGeom>
            <a:avLst/>
            <a:gdLst>
              <a:gd name="connsiteX0" fmla="*/ 0 w 3542191"/>
              <a:gd name="connsiteY0" fmla="*/ 1056448 h 1056448"/>
              <a:gd name="connsiteX1" fmla="*/ 1012055 w 3542191"/>
              <a:gd name="connsiteY1" fmla="*/ 452767 h 1056448"/>
              <a:gd name="connsiteX2" fmla="*/ 1766657 w 3542191"/>
              <a:gd name="connsiteY2" fmla="*/ 6 h 1056448"/>
              <a:gd name="connsiteX3" fmla="*/ 2539014 w 3542191"/>
              <a:gd name="connsiteY3" fmla="*/ 443889 h 1056448"/>
              <a:gd name="connsiteX4" fmla="*/ 3542191 w 3542191"/>
              <a:gd name="connsiteY4" fmla="*/ 1056448 h 105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2191" h="1056448">
                <a:moveTo>
                  <a:pt x="0" y="1056448"/>
                </a:moveTo>
                <a:lnTo>
                  <a:pt x="1012055" y="452767"/>
                </a:lnTo>
                <a:cubicBezTo>
                  <a:pt x="1306498" y="276693"/>
                  <a:pt x="1512164" y="1486"/>
                  <a:pt x="1766657" y="6"/>
                </a:cubicBezTo>
                <a:cubicBezTo>
                  <a:pt x="2021150" y="-1474"/>
                  <a:pt x="2243092" y="267815"/>
                  <a:pt x="2539014" y="443889"/>
                </a:cubicBezTo>
                <a:cubicBezTo>
                  <a:pt x="2834936" y="619963"/>
                  <a:pt x="3188563" y="838205"/>
                  <a:pt x="3542191" y="1056448"/>
                </a:cubicBezTo>
              </a:path>
            </a:pathLst>
          </a:cu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D2167E9-A5A5-414D-B524-D152E1069690}"/>
              </a:ext>
            </a:extLst>
          </p:cNvPr>
          <p:cNvSpPr/>
          <p:nvPr/>
        </p:nvSpPr>
        <p:spPr>
          <a:xfrm>
            <a:off x="3888419" y="2441354"/>
            <a:ext cx="1784412" cy="2121768"/>
          </a:xfrm>
          <a:custGeom>
            <a:avLst/>
            <a:gdLst>
              <a:gd name="connsiteX0" fmla="*/ 0 w 1784412"/>
              <a:gd name="connsiteY0" fmla="*/ 2121768 h 2121768"/>
              <a:gd name="connsiteX1" fmla="*/ 506028 w 1784412"/>
              <a:gd name="connsiteY1" fmla="*/ 1500331 h 2121768"/>
              <a:gd name="connsiteX2" fmla="*/ 870012 w 1784412"/>
              <a:gd name="connsiteY2" fmla="*/ 5 h 2121768"/>
              <a:gd name="connsiteX3" fmla="*/ 1260630 w 1784412"/>
              <a:gd name="connsiteY3" fmla="*/ 1518087 h 2121768"/>
              <a:gd name="connsiteX4" fmla="*/ 1784412 w 1784412"/>
              <a:gd name="connsiteY4" fmla="*/ 2121768 h 212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412" h="2121768">
                <a:moveTo>
                  <a:pt x="0" y="2121768"/>
                </a:moveTo>
                <a:cubicBezTo>
                  <a:pt x="180513" y="1987863"/>
                  <a:pt x="361026" y="1853958"/>
                  <a:pt x="506028" y="1500331"/>
                </a:cubicBezTo>
                <a:cubicBezTo>
                  <a:pt x="651030" y="1146704"/>
                  <a:pt x="744245" y="-2954"/>
                  <a:pt x="870012" y="5"/>
                </a:cubicBezTo>
                <a:cubicBezTo>
                  <a:pt x="995779" y="2964"/>
                  <a:pt x="1108230" y="1164460"/>
                  <a:pt x="1260630" y="1518087"/>
                </a:cubicBezTo>
                <a:cubicBezTo>
                  <a:pt x="1413030" y="1871714"/>
                  <a:pt x="1598721" y="1996741"/>
                  <a:pt x="1784412" y="2121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4D8551-2FF7-8542-AA54-7400BBAF42AC}"/>
              </a:ext>
            </a:extLst>
          </p:cNvPr>
          <p:cNvCxnSpPr/>
          <p:nvPr/>
        </p:nvCxnSpPr>
        <p:spPr>
          <a:xfrm>
            <a:off x="2627790" y="2251128"/>
            <a:ext cx="28408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529369-22EA-7445-9BAB-85ACD014A2D7}"/>
              </a:ext>
            </a:extLst>
          </p:cNvPr>
          <p:cNvCxnSpPr/>
          <p:nvPr/>
        </p:nvCxnSpPr>
        <p:spPr>
          <a:xfrm>
            <a:off x="2638147" y="2489930"/>
            <a:ext cx="284086" cy="0"/>
          </a:xfrm>
          <a:prstGeom prst="line">
            <a:avLst/>
          </a:prstGeom>
          <a:ln w="158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A00A78-01C6-2F4F-AA48-67A28C955878}"/>
              </a:ext>
            </a:extLst>
          </p:cNvPr>
          <p:cNvCxnSpPr/>
          <p:nvPr/>
        </p:nvCxnSpPr>
        <p:spPr>
          <a:xfrm>
            <a:off x="2638147" y="2727564"/>
            <a:ext cx="284086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9B74CA9-E8DF-364A-A0FC-1EE3B7C4170D}"/>
              </a:ext>
            </a:extLst>
          </p:cNvPr>
          <p:cNvSpPr/>
          <p:nvPr/>
        </p:nvSpPr>
        <p:spPr>
          <a:xfrm>
            <a:off x="2901518" y="2126380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rgbClr val="C00000"/>
                </a:solidFill>
              </a:rPr>
              <a:t>峰度&gt;0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B53D65-5BE7-CB40-848F-E4C586E93903}"/>
              </a:ext>
            </a:extLst>
          </p:cNvPr>
          <p:cNvSpPr/>
          <p:nvPr/>
        </p:nvSpPr>
        <p:spPr>
          <a:xfrm>
            <a:off x="2901518" y="2358834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1"/>
                </a:solidFill>
              </a:rPr>
              <a:t>峰度=0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C719A-3116-2A4A-B4D0-C382F4CC5146}"/>
              </a:ext>
            </a:extLst>
          </p:cNvPr>
          <p:cNvSpPr/>
          <p:nvPr/>
        </p:nvSpPr>
        <p:spPr>
          <a:xfrm>
            <a:off x="2901518" y="2589065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/>
              <a:t>峰度&lt;0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57E5F3-8896-4149-BB02-BF49D64D777C}"/>
              </a:ext>
            </a:extLst>
          </p:cNvPr>
          <p:cNvGrpSpPr/>
          <p:nvPr/>
        </p:nvGrpSpPr>
        <p:grpSpPr>
          <a:xfrm>
            <a:off x="1898403" y="4402646"/>
            <a:ext cx="5764444" cy="1050587"/>
            <a:chOff x="3360126" y="3971848"/>
            <a:chExt cx="5764444" cy="10505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1128A2-741D-B248-9159-CEF924AA5B0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8A47CB5A-4AC4-854E-9ADB-16C362D8757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7" name="Intelligent Information Retrieval Laboratory">
                <a:extLst>
                  <a:ext uri="{FF2B5EF4-FFF2-40B4-BE49-F238E27FC236}">
                    <a16:creationId xmlns:a16="http://schemas.microsoft.com/office/drawing/2014/main" id="{F2E78E53-8AD1-3E41-9B97-59B32C7B134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E3D52B-9D42-1C42-BA45-6F2925EF92B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CEC3A88-81EF-0948-9B18-B063D72F2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Youtube logo | Logok">
                <a:extLst>
                  <a:ext uri="{FF2B5EF4-FFF2-40B4-BE49-F238E27FC236}">
                    <a16:creationId xmlns:a16="http://schemas.microsoft.com/office/drawing/2014/main" id="{CAD18675-C8AE-5F4A-99AE-74A142D30F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E6CEAFC7-3438-6844-AF64-4287450097B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4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00A831-F661-424B-9BCC-CB918540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2" y="1032444"/>
            <a:ext cx="6543496" cy="479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282</Words>
  <Application>Microsoft Macintosh PowerPoint</Application>
  <PresentationFormat>Widescreen</PresentationFormat>
  <Paragraphs>102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微软雅黑</vt:lpstr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2021-10-04T08:59:40Z</dcterms:created>
  <dcterms:modified xsi:type="dcterms:W3CDTF">2021-10-05T13:18:30Z</dcterms:modified>
</cp:coreProperties>
</file>