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873-5360-4349-B89C-E9F4507F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C7A9-07C9-EB49-A815-1611BA6B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749B-39B4-1747-93FC-DE87187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521C-9658-014D-B614-4B055819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86C3-8401-EB46-A32D-F8D4483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130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DA1D-A45F-E844-B466-570998C9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A408-F427-1843-BE06-D25C7460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DD78-E885-8E45-A2D5-6ADAA69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A00D-BF6E-BB4D-820A-1E5DA3C8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BE8D-BE63-A149-80D7-E7E294D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95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CF1B-D92F-1240-A4F4-B48A3F2A5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5133E-C1F2-6947-8474-2AF60F5E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4D70-6B83-6840-BE0A-8E3F6536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7EA7-9905-BD42-BB76-B49AA62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1526-7B54-C845-9FEC-06AD95AE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11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DBB7-B006-154B-B167-7E0C0C3D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92EE-0D28-BC4D-8358-2C675072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777-8435-8140-AA26-8F6DB6F1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E2C3-907F-1E49-A71D-5A5607DD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0E8F-885C-BE44-92BF-1465B5C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252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417C-A3CA-E243-A8C7-5A7302B6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C4DE-2745-3D44-9CC4-4D0AE437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01CA-35AC-1143-8D20-C5175F8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154C-9F38-834D-A04C-6159725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DE21-5BE4-E847-A9E4-FEB846B8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55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6706-2664-4C43-82ED-CC7631B7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0D0D-2D8C-DA41-9973-BBE55E1DF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BCF9A-E731-0D48-BF55-F8E16C34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A44A-B1FF-354E-9F2E-DF59714F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47EB-DA9F-454E-BC97-ABEA93A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719D-3648-2043-8A9D-5A031D4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38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3EE6-EBF2-BF44-B7E8-FE9E986B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78D4-30CB-E644-9194-42B84D41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E3C2-68D2-7B47-B012-09405ECC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F85BD-C3BA-2D47-818C-47D2D276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2E970-E357-6545-9353-48684BF5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C9A6F-2132-154A-BF2F-39A5F4D7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03D55-9008-464D-9F22-858B42C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DDCE4-4D8C-FE48-8DD8-1007504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E38A-EB85-F44D-A9AB-168DF9F3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2215-DDC7-5C45-8DB9-D32BBFB9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E8A57-3B5D-7146-8E98-73A38F1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639D2-CFE6-9840-8BEA-089BF8D0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78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57E71-4A7D-9E4D-BC0E-AEE396BF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B4E9D-01EE-2C48-B7F9-E11A7A06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28177-61D9-3144-9880-753124F3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21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042-7241-5843-A293-1CC7B5F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398E-E486-A04C-A55D-BA122F0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F3F4B-262A-4C4F-B838-5DF55E46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1FD3-AD20-3E42-ADE4-37C93AF9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C6C5-EB87-0F40-992D-6A89D6F1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353C-0BF5-DE46-B786-AF861FC0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9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2AA-5F3A-FF4A-8C17-E9D26A3A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9A387-1B78-8147-B3A6-C91D79486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106F-2215-D24D-9B8F-0B4C918DB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78B9-F7E3-B54E-86A5-5010AC36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F4977-CB0E-5A49-B344-D01CE36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783A-A915-F548-88A6-10D8804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585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E85A2-4DD8-3548-8EDE-120E1455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1F9A-2E49-F740-8E9F-0D9B21F6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2253-1B82-F44F-ACDF-303C5BDB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8CA4-AC9B-A849-A20F-CF8CEE1BB5FD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4082-5617-5F49-A15E-50DBD0D34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D1C8-C689-524E-B5FD-CC367AD90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03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DC80DC-17BB-774F-A146-E935951F392A}"/>
              </a:ext>
            </a:extLst>
          </p:cNvPr>
          <p:cNvCxnSpPr/>
          <p:nvPr/>
        </p:nvCxnSpPr>
        <p:spPr>
          <a:xfrm flipV="1">
            <a:off x="1290738" y="2572087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804B8A-B1E7-9046-898F-E43D60239C10}"/>
              </a:ext>
            </a:extLst>
          </p:cNvPr>
          <p:cNvCxnSpPr>
            <a:cxnSpLocks/>
          </p:cNvCxnSpPr>
          <p:nvPr/>
        </p:nvCxnSpPr>
        <p:spPr>
          <a:xfrm>
            <a:off x="1280464" y="4748497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C630461-C787-0E4D-84D3-8AE388BEF9B5}"/>
              </a:ext>
            </a:extLst>
          </p:cNvPr>
          <p:cNvSpPr/>
          <p:nvPr/>
        </p:nvSpPr>
        <p:spPr>
          <a:xfrm>
            <a:off x="5153901" y="4548748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DFF84F-DCF8-9B4A-96A6-506D68EC10FE}"/>
              </a:ext>
            </a:extLst>
          </p:cNvPr>
          <p:cNvSpPr/>
          <p:nvPr/>
        </p:nvSpPr>
        <p:spPr>
          <a:xfrm>
            <a:off x="1136033" y="2073060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21E73E-CECF-0D43-BA41-6DC9D7611375}"/>
              </a:ext>
            </a:extLst>
          </p:cNvPr>
          <p:cNvSpPr/>
          <p:nvPr/>
        </p:nvSpPr>
        <p:spPr>
          <a:xfrm>
            <a:off x="3258327" y="350115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408D9-CE81-A142-ADB5-2F20D69B24E8}"/>
              </a:ext>
            </a:extLst>
          </p:cNvPr>
          <p:cNvSpPr/>
          <p:nvPr/>
        </p:nvSpPr>
        <p:spPr>
          <a:xfrm>
            <a:off x="3051108" y="3647339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6DEF83-BEED-5044-9A5D-FA52566553C7}"/>
              </a:ext>
            </a:extLst>
          </p:cNvPr>
          <p:cNvSpPr/>
          <p:nvPr/>
        </p:nvSpPr>
        <p:spPr>
          <a:xfrm>
            <a:off x="3471485" y="317980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7CCCB1C-E669-3E4D-AE05-01B881FFD13E}"/>
              </a:ext>
            </a:extLst>
          </p:cNvPr>
          <p:cNvSpPr/>
          <p:nvPr/>
        </p:nvSpPr>
        <p:spPr>
          <a:xfrm>
            <a:off x="2914742" y="34679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3A4D2-A8ED-2445-BF7C-DEE6FA50DD47}"/>
              </a:ext>
            </a:extLst>
          </p:cNvPr>
          <p:cNvSpPr/>
          <p:nvPr/>
        </p:nvSpPr>
        <p:spPr>
          <a:xfrm>
            <a:off x="3767140" y="286308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66C9B9-2E8A-6547-9CDE-898FC89DA3E4}"/>
              </a:ext>
            </a:extLst>
          </p:cNvPr>
          <p:cNvSpPr/>
          <p:nvPr/>
        </p:nvSpPr>
        <p:spPr>
          <a:xfrm>
            <a:off x="3946312" y="3164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F41C7D-14C2-A54E-BE28-1B97D631B61F}"/>
              </a:ext>
            </a:extLst>
          </p:cNvPr>
          <p:cNvSpPr/>
          <p:nvPr/>
        </p:nvSpPr>
        <p:spPr>
          <a:xfrm>
            <a:off x="3659140" y="3218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468790-6292-C64A-A661-39014E8EB8BF}"/>
              </a:ext>
            </a:extLst>
          </p:cNvPr>
          <p:cNvSpPr/>
          <p:nvPr/>
        </p:nvSpPr>
        <p:spPr>
          <a:xfrm>
            <a:off x="3306482" y="377376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2AFD6-715C-194F-8CFD-9F8DC9A8CA86}"/>
              </a:ext>
            </a:extLst>
          </p:cNvPr>
          <p:cNvSpPr/>
          <p:nvPr/>
        </p:nvSpPr>
        <p:spPr>
          <a:xfrm>
            <a:off x="2047149" y="407712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60D639-9813-F64B-9816-7845C19B6755}"/>
              </a:ext>
            </a:extLst>
          </p:cNvPr>
          <p:cNvSpPr/>
          <p:nvPr/>
        </p:nvSpPr>
        <p:spPr>
          <a:xfrm>
            <a:off x="2264832" y="3939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6006E-62A1-0A49-8095-93A1A5F8BF73}"/>
              </a:ext>
            </a:extLst>
          </p:cNvPr>
          <p:cNvSpPr/>
          <p:nvPr/>
        </p:nvSpPr>
        <p:spPr>
          <a:xfrm>
            <a:off x="2101149" y="4323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5ADA96-7F47-8643-B9FB-89F371013C61}"/>
              </a:ext>
            </a:extLst>
          </p:cNvPr>
          <p:cNvSpPr/>
          <p:nvPr/>
        </p:nvSpPr>
        <p:spPr>
          <a:xfrm>
            <a:off x="2587664" y="3966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E3B5B44-25DA-A747-B982-687212C9620E}"/>
              </a:ext>
            </a:extLst>
          </p:cNvPr>
          <p:cNvSpPr/>
          <p:nvPr/>
        </p:nvSpPr>
        <p:spPr>
          <a:xfrm>
            <a:off x="2820865" y="402517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8BF1BC-E4EC-F647-ACBD-67BF2BC04E5D}"/>
              </a:ext>
            </a:extLst>
          </p:cNvPr>
          <p:cNvSpPr/>
          <p:nvPr/>
        </p:nvSpPr>
        <p:spPr>
          <a:xfrm>
            <a:off x="2402232" y="383501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8DEDE-CA0C-D141-A3C3-E7D1998C2AE3}"/>
              </a:ext>
            </a:extLst>
          </p:cNvPr>
          <p:cNvSpPr/>
          <p:nvPr/>
        </p:nvSpPr>
        <p:spPr>
          <a:xfrm>
            <a:off x="2597924" y="4215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6ACD54-B1DC-044F-B1B7-A22AA26ABB61}"/>
              </a:ext>
            </a:extLst>
          </p:cNvPr>
          <p:cNvSpPr/>
          <p:nvPr/>
        </p:nvSpPr>
        <p:spPr>
          <a:xfrm>
            <a:off x="2322208" y="413819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A667ABC-F2C5-F840-BD0C-10F87E018073}"/>
              </a:ext>
            </a:extLst>
          </p:cNvPr>
          <p:cNvSpPr/>
          <p:nvPr/>
        </p:nvSpPr>
        <p:spPr>
          <a:xfrm>
            <a:off x="2687853" y="37928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4B7E86-31F6-AB4A-B0C5-BCFE9DBB1B69}"/>
              </a:ext>
            </a:extLst>
          </p:cNvPr>
          <p:cNvSpPr/>
          <p:nvPr/>
        </p:nvSpPr>
        <p:spPr>
          <a:xfrm>
            <a:off x="3553581" y="3692485"/>
            <a:ext cx="144000" cy="144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BF49FF-A17B-3E4F-A162-52FF4A3274C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3350511" y="3572075"/>
            <a:ext cx="224158" cy="141498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E84BB2-42FA-4041-ADAA-31B0BC13DBC4}"/>
              </a:ext>
            </a:extLst>
          </p:cNvPr>
          <p:cNvCxnSpPr>
            <a:cxnSpLocks/>
            <a:stCxn id="64" idx="2"/>
            <a:endCxn id="54" idx="6"/>
          </p:cNvCxnSpPr>
          <p:nvPr/>
        </p:nvCxnSpPr>
        <p:spPr>
          <a:xfrm flipH="1">
            <a:off x="3414482" y="3764485"/>
            <a:ext cx="139099" cy="6328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sp>
        <p:nvSpPr>
          <p:cNvPr id="67" name="Triangle 66">
            <a:extLst>
              <a:ext uri="{FF2B5EF4-FFF2-40B4-BE49-F238E27FC236}">
                <a16:creationId xmlns:a16="http://schemas.microsoft.com/office/drawing/2014/main" id="{2927E350-1F3E-6D43-8581-52589B89C807}"/>
              </a:ext>
            </a:extLst>
          </p:cNvPr>
          <p:cNvSpPr/>
          <p:nvPr/>
        </p:nvSpPr>
        <p:spPr>
          <a:xfrm>
            <a:off x="9414933" y="231210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84831677-4A22-1A45-9752-B8AA016ABE48}"/>
              </a:ext>
            </a:extLst>
          </p:cNvPr>
          <p:cNvSpPr/>
          <p:nvPr/>
        </p:nvSpPr>
        <p:spPr>
          <a:xfrm>
            <a:off x="8576732" y="232156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929AFE7C-6BC7-294E-B628-85D58609A2A3}"/>
              </a:ext>
            </a:extLst>
          </p:cNvPr>
          <p:cNvSpPr/>
          <p:nvPr/>
        </p:nvSpPr>
        <p:spPr>
          <a:xfrm>
            <a:off x="10134600" y="258092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CFC762DF-E88A-844A-A4B3-524DF663CE97}"/>
              </a:ext>
            </a:extLst>
          </p:cNvPr>
          <p:cNvSpPr/>
          <p:nvPr/>
        </p:nvSpPr>
        <p:spPr>
          <a:xfrm>
            <a:off x="9296399" y="3429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90E1271-1FE8-F546-A386-C63A731FD23B}"/>
              </a:ext>
            </a:extLst>
          </p:cNvPr>
          <p:cNvSpPr/>
          <p:nvPr/>
        </p:nvSpPr>
        <p:spPr>
          <a:xfrm>
            <a:off x="9080598" y="3782683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2223E-B31A-8D4C-9636-EEC9FC8F8A85}"/>
              </a:ext>
            </a:extLst>
          </p:cNvPr>
          <p:cNvSpPr>
            <a:spLocks/>
          </p:cNvSpPr>
          <p:nvPr/>
        </p:nvSpPr>
        <p:spPr>
          <a:xfrm>
            <a:off x="7577667" y="25809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0F2077-4EB5-B441-AFCA-C2469DB7A14A}"/>
              </a:ext>
            </a:extLst>
          </p:cNvPr>
          <p:cNvSpPr>
            <a:spLocks/>
          </p:cNvSpPr>
          <p:nvPr/>
        </p:nvSpPr>
        <p:spPr>
          <a:xfrm>
            <a:off x="7577667" y="328427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8BCC2A-5E52-C547-9576-A4E7DD48FE57}"/>
              </a:ext>
            </a:extLst>
          </p:cNvPr>
          <p:cNvSpPr>
            <a:spLocks/>
          </p:cNvSpPr>
          <p:nvPr/>
        </p:nvSpPr>
        <p:spPr>
          <a:xfrm>
            <a:off x="7577667" y="369742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9240E5-6AE7-F34D-B213-7800F4952120}"/>
              </a:ext>
            </a:extLst>
          </p:cNvPr>
          <p:cNvSpPr>
            <a:spLocks/>
          </p:cNvSpPr>
          <p:nvPr/>
        </p:nvSpPr>
        <p:spPr>
          <a:xfrm>
            <a:off x="7996767" y="3309509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6512F3-6DD8-9543-B66E-F08A477BB046}"/>
              </a:ext>
            </a:extLst>
          </p:cNvPr>
          <p:cNvSpPr>
            <a:spLocks/>
          </p:cNvSpPr>
          <p:nvPr/>
        </p:nvSpPr>
        <p:spPr>
          <a:xfrm>
            <a:off x="9059332" y="2826420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CDA84A-125E-FE4A-AFC2-3E8B9EB53DF3}"/>
              </a:ext>
            </a:extLst>
          </p:cNvPr>
          <p:cNvSpPr>
            <a:spLocks/>
          </p:cNvSpPr>
          <p:nvPr/>
        </p:nvSpPr>
        <p:spPr>
          <a:xfrm>
            <a:off x="8472310" y="368966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8E0C516-9415-1148-A5B4-0943D396EABF}"/>
              </a:ext>
            </a:extLst>
          </p:cNvPr>
          <p:cNvSpPr/>
          <p:nvPr/>
        </p:nvSpPr>
        <p:spPr>
          <a:xfrm>
            <a:off x="7890468" y="2553759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F8D5D6-42B2-6746-96E1-6D12961FB3B8}"/>
              </a:ext>
            </a:extLst>
          </p:cNvPr>
          <p:cNvSpPr/>
          <p:nvPr/>
        </p:nvSpPr>
        <p:spPr>
          <a:xfrm>
            <a:off x="8939399" y="3607818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09E0D34-53F6-EA43-B2AB-A93141F0D625}"/>
              </a:ext>
            </a:extLst>
          </p:cNvPr>
          <p:cNvSpPr/>
          <p:nvPr/>
        </p:nvSpPr>
        <p:spPr>
          <a:xfrm>
            <a:off x="8503616" y="531504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分類器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1A49A94-A02B-EF4C-8DE0-F9814683348E}"/>
              </a:ext>
            </a:extLst>
          </p:cNvPr>
          <p:cNvSpPr/>
          <p:nvPr/>
        </p:nvSpPr>
        <p:spPr>
          <a:xfrm>
            <a:off x="2439736" y="531228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迴歸器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43DA10-A6E5-2B40-846A-3B3A40EE9B68}"/>
              </a:ext>
            </a:extLst>
          </p:cNvPr>
          <p:cNvSpPr/>
          <p:nvPr/>
        </p:nvSpPr>
        <p:spPr>
          <a:xfrm>
            <a:off x="3324857" y="4016220"/>
            <a:ext cx="6014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E320F4-206D-674B-A03F-76E98045CFBA}"/>
              </a:ext>
            </a:extLst>
          </p:cNvPr>
          <p:cNvSpPr/>
          <p:nvPr/>
        </p:nvSpPr>
        <p:spPr>
          <a:xfrm>
            <a:off x="8758608" y="4148841"/>
            <a:ext cx="6014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6098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angle 16">
            <a:extLst>
              <a:ext uri="{FF2B5EF4-FFF2-40B4-BE49-F238E27FC236}">
                <a16:creationId xmlns:a16="http://schemas.microsoft.com/office/drawing/2014/main" id="{FD5E90F3-52A7-314D-AFFB-C481E00D9D88}"/>
              </a:ext>
            </a:extLst>
          </p:cNvPr>
          <p:cNvSpPr/>
          <p:nvPr/>
        </p:nvSpPr>
        <p:spPr>
          <a:xfrm>
            <a:off x="3529699" y="1923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2806716-15BA-874B-A948-86AFCF314C4D}"/>
              </a:ext>
            </a:extLst>
          </p:cNvPr>
          <p:cNvSpPr/>
          <p:nvPr/>
        </p:nvSpPr>
        <p:spPr>
          <a:xfrm>
            <a:off x="2691498" y="193245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04459438-49C9-5849-8936-6813F688B650}"/>
              </a:ext>
            </a:extLst>
          </p:cNvPr>
          <p:cNvSpPr/>
          <p:nvPr/>
        </p:nvSpPr>
        <p:spPr>
          <a:xfrm>
            <a:off x="4249366" y="219181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EF2EED59-B8A9-2E40-9E8E-CEA8E4BD53C8}"/>
              </a:ext>
            </a:extLst>
          </p:cNvPr>
          <p:cNvSpPr/>
          <p:nvPr/>
        </p:nvSpPr>
        <p:spPr>
          <a:xfrm>
            <a:off x="3411165" y="3039894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0C35D49-48C2-EB4A-ABBD-B5A6804E9804}"/>
              </a:ext>
            </a:extLst>
          </p:cNvPr>
          <p:cNvSpPr/>
          <p:nvPr/>
        </p:nvSpPr>
        <p:spPr>
          <a:xfrm>
            <a:off x="3195364" y="339357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562D-E8A1-914A-B535-103167FB94EC}"/>
              </a:ext>
            </a:extLst>
          </p:cNvPr>
          <p:cNvSpPr>
            <a:spLocks/>
          </p:cNvSpPr>
          <p:nvPr/>
        </p:nvSpPr>
        <p:spPr>
          <a:xfrm>
            <a:off x="1692433" y="219181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CE210-2774-7748-853A-E32D763FE7E2}"/>
              </a:ext>
            </a:extLst>
          </p:cNvPr>
          <p:cNvSpPr>
            <a:spLocks/>
          </p:cNvSpPr>
          <p:nvPr/>
        </p:nvSpPr>
        <p:spPr>
          <a:xfrm>
            <a:off x="1692433" y="289517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C2FF4-60EE-9C46-A8DE-A7970788295E}"/>
              </a:ext>
            </a:extLst>
          </p:cNvPr>
          <p:cNvSpPr>
            <a:spLocks/>
          </p:cNvSpPr>
          <p:nvPr/>
        </p:nvSpPr>
        <p:spPr>
          <a:xfrm>
            <a:off x="1692433" y="330831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25519-CD44-DB45-8D26-C08D886C41ED}"/>
              </a:ext>
            </a:extLst>
          </p:cNvPr>
          <p:cNvSpPr>
            <a:spLocks/>
          </p:cNvSpPr>
          <p:nvPr/>
        </p:nvSpPr>
        <p:spPr>
          <a:xfrm>
            <a:off x="2111533" y="2920403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5D163-FB41-CF48-AAFE-6F3A534CFDE4}"/>
              </a:ext>
            </a:extLst>
          </p:cNvPr>
          <p:cNvSpPr>
            <a:spLocks/>
          </p:cNvSpPr>
          <p:nvPr/>
        </p:nvSpPr>
        <p:spPr>
          <a:xfrm>
            <a:off x="3174098" y="243731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D3F0C2-2021-574F-886B-9AF9ABDB7D5F}"/>
              </a:ext>
            </a:extLst>
          </p:cNvPr>
          <p:cNvSpPr>
            <a:spLocks/>
          </p:cNvSpPr>
          <p:nvPr/>
        </p:nvSpPr>
        <p:spPr>
          <a:xfrm>
            <a:off x="2587076" y="330055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ABEB4C-8E7E-F141-8D9E-1A8732FC5D6F}"/>
              </a:ext>
            </a:extLst>
          </p:cNvPr>
          <p:cNvSpPr>
            <a:spLocks noChangeAspect="1"/>
          </p:cNvSpPr>
          <p:nvPr/>
        </p:nvSpPr>
        <p:spPr>
          <a:xfrm>
            <a:off x="2526444" y="2702424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B795F3-6FAF-654E-96A5-92E8175229AD}"/>
              </a:ext>
            </a:extLst>
          </p:cNvPr>
          <p:cNvSpPr/>
          <p:nvPr/>
        </p:nvSpPr>
        <p:spPr>
          <a:xfrm>
            <a:off x="3054165" y="3218712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476F3B0-1DCD-A14F-B2C6-0BF72882A5B1}"/>
              </a:ext>
            </a:extLst>
          </p:cNvPr>
          <p:cNvSpPr/>
          <p:nvPr/>
        </p:nvSpPr>
        <p:spPr>
          <a:xfrm>
            <a:off x="8370831" y="1923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377C45F-2839-EE4C-84D8-70D8B80D5BBF}"/>
              </a:ext>
            </a:extLst>
          </p:cNvPr>
          <p:cNvSpPr/>
          <p:nvPr/>
        </p:nvSpPr>
        <p:spPr>
          <a:xfrm>
            <a:off x="7532630" y="193245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C608F16-B6C5-8745-8031-210B9129C40B}"/>
              </a:ext>
            </a:extLst>
          </p:cNvPr>
          <p:cNvSpPr/>
          <p:nvPr/>
        </p:nvSpPr>
        <p:spPr>
          <a:xfrm>
            <a:off x="9090498" y="219181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1B4297DD-98B6-B74F-AAB7-670583C22AF1}"/>
              </a:ext>
            </a:extLst>
          </p:cNvPr>
          <p:cNvSpPr/>
          <p:nvPr/>
        </p:nvSpPr>
        <p:spPr>
          <a:xfrm>
            <a:off x="8252297" y="3039894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387B8F5A-4BDC-9D42-9199-6593BAFA8F5A}"/>
              </a:ext>
            </a:extLst>
          </p:cNvPr>
          <p:cNvSpPr/>
          <p:nvPr/>
        </p:nvSpPr>
        <p:spPr>
          <a:xfrm>
            <a:off x="8036496" y="339357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2C02EB-AF82-FD4D-85AA-B7AAFAAB996F}"/>
              </a:ext>
            </a:extLst>
          </p:cNvPr>
          <p:cNvSpPr>
            <a:spLocks/>
          </p:cNvSpPr>
          <p:nvPr/>
        </p:nvSpPr>
        <p:spPr>
          <a:xfrm>
            <a:off x="6533565" y="219181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069E3C-0CA3-C24C-AAE0-FE86E7DCC663}"/>
              </a:ext>
            </a:extLst>
          </p:cNvPr>
          <p:cNvSpPr>
            <a:spLocks/>
          </p:cNvSpPr>
          <p:nvPr/>
        </p:nvSpPr>
        <p:spPr>
          <a:xfrm>
            <a:off x="6533565" y="289517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2A0E89-B471-1D4B-BBFA-B72F83E3F925}"/>
              </a:ext>
            </a:extLst>
          </p:cNvPr>
          <p:cNvSpPr>
            <a:spLocks/>
          </p:cNvSpPr>
          <p:nvPr/>
        </p:nvSpPr>
        <p:spPr>
          <a:xfrm>
            <a:off x="6533565" y="330831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7FD241-6DF6-DD4A-B967-D0D3B8E71148}"/>
              </a:ext>
            </a:extLst>
          </p:cNvPr>
          <p:cNvSpPr>
            <a:spLocks/>
          </p:cNvSpPr>
          <p:nvPr/>
        </p:nvSpPr>
        <p:spPr>
          <a:xfrm>
            <a:off x="6952665" y="2920403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175693-D6EB-0941-B791-99596CB41BF2}"/>
              </a:ext>
            </a:extLst>
          </p:cNvPr>
          <p:cNvSpPr>
            <a:spLocks/>
          </p:cNvSpPr>
          <p:nvPr/>
        </p:nvSpPr>
        <p:spPr>
          <a:xfrm>
            <a:off x="8015230" y="243731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839556-A217-104C-A200-5C07CECF6ED5}"/>
              </a:ext>
            </a:extLst>
          </p:cNvPr>
          <p:cNvSpPr>
            <a:spLocks/>
          </p:cNvSpPr>
          <p:nvPr/>
        </p:nvSpPr>
        <p:spPr>
          <a:xfrm>
            <a:off x="7428208" y="330055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00D264-93D9-544B-8153-5A19775EE4DA}"/>
              </a:ext>
            </a:extLst>
          </p:cNvPr>
          <p:cNvSpPr/>
          <p:nvPr/>
        </p:nvSpPr>
        <p:spPr>
          <a:xfrm>
            <a:off x="6846366" y="2164653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BF6D4D-4B3F-7648-B40A-292DF55E5E76}"/>
              </a:ext>
            </a:extLst>
          </p:cNvPr>
          <p:cNvSpPr/>
          <p:nvPr/>
        </p:nvSpPr>
        <p:spPr>
          <a:xfrm>
            <a:off x="7895297" y="3218712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23D37E-F299-1F4A-8534-446017E54A25}"/>
              </a:ext>
            </a:extLst>
          </p:cNvPr>
          <p:cNvSpPr/>
          <p:nvPr/>
        </p:nvSpPr>
        <p:spPr>
          <a:xfrm>
            <a:off x="2428380" y="4629551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 分類為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E25020DD-0E06-CE42-A59C-03C47C2FF855}"/>
              </a:ext>
            </a:extLst>
          </p:cNvPr>
          <p:cNvSpPr/>
          <p:nvPr/>
        </p:nvSpPr>
        <p:spPr>
          <a:xfrm>
            <a:off x="3737413" y="4718261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8EA49B-CD9B-8241-AE40-CED9FA907726}"/>
              </a:ext>
            </a:extLst>
          </p:cNvPr>
          <p:cNvSpPr/>
          <p:nvPr/>
        </p:nvSpPr>
        <p:spPr>
          <a:xfrm>
            <a:off x="7336198" y="4684092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 分類為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65A0EA-2784-EB48-BC0F-462876189B39}"/>
              </a:ext>
            </a:extLst>
          </p:cNvPr>
          <p:cNvSpPr>
            <a:spLocks/>
          </p:cNvSpPr>
          <p:nvPr/>
        </p:nvSpPr>
        <p:spPr>
          <a:xfrm>
            <a:off x="8682258" y="4778758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0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NIST analysis using KNN | ImportQ">
            <a:extLst>
              <a:ext uri="{FF2B5EF4-FFF2-40B4-BE49-F238E27FC236}">
                <a16:creationId xmlns:a16="http://schemas.microsoft.com/office/drawing/2014/main" id="{AE2AD2EF-A5D3-2D42-B25A-F0380EBC0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5100" b="4302"/>
          <a:stretch/>
        </p:blipFill>
        <p:spPr bwMode="auto">
          <a:xfrm>
            <a:off x="6766377" y="2244291"/>
            <a:ext cx="3702895" cy="2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[animate output image]">
            <a:extLst>
              <a:ext uri="{FF2B5EF4-FFF2-40B4-BE49-F238E27FC236}">
                <a16:creationId xmlns:a16="http://schemas.microsoft.com/office/drawing/2014/main" id="{11B17ABC-53AB-F74A-882B-61450ED7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77" y="2217709"/>
            <a:ext cx="4098852" cy="273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AC71AC-4FBA-F649-9D55-82DD0F56DF39}"/>
              </a:ext>
            </a:extLst>
          </p:cNvPr>
          <p:cNvSpPr/>
          <p:nvPr/>
        </p:nvSpPr>
        <p:spPr>
          <a:xfrm>
            <a:off x="3270731" y="5150562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6DADD4-5761-7B4B-8CA2-B9CE35BF186F}"/>
              </a:ext>
            </a:extLst>
          </p:cNvPr>
          <p:cNvSpPr/>
          <p:nvPr/>
        </p:nvSpPr>
        <p:spPr>
          <a:xfrm>
            <a:off x="8006452" y="515056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06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D7B0C-6810-384E-8B2A-648233D87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"/>
          <a:stretch/>
        </p:blipFill>
        <p:spPr>
          <a:xfrm>
            <a:off x="1719499" y="1517926"/>
            <a:ext cx="3105419" cy="2855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FE548F-B385-1F44-89FA-BBB763FE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4" y="1517926"/>
            <a:ext cx="2949368" cy="285573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7ED002-6865-734B-B76A-6276A2E17BD8}"/>
              </a:ext>
            </a:extLst>
          </p:cNvPr>
          <p:cNvSpPr/>
          <p:nvPr/>
        </p:nvSpPr>
        <p:spPr>
          <a:xfrm>
            <a:off x="2628706" y="4761456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25096D-4B6A-6E4E-BD18-EE46CEDBEFAF}"/>
              </a:ext>
            </a:extLst>
          </p:cNvPr>
          <p:cNvSpPr/>
          <p:nvPr/>
        </p:nvSpPr>
        <p:spPr>
          <a:xfrm>
            <a:off x="7364427" y="4761457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79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28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2021-09-10T02:33:53Z</dcterms:created>
  <dcterms:modified xsi:type="dcterms:W3CDTF">2021-09-11T05:03:14Z</dcterms:modified>
</cp:coreProperties>
</file>