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FEAE06-609C-0444-847B-6570CB4B7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87" y="2522001"/>
            <a:ext cx="4704583" cy="193916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D5C14-2585-654C-8325-4843B4509272}"/>
              </a:ext>
            </a:extLst>
          </p:cNvPr>
          <p:cNvGrpSpPr/>
          <p:nvPr/>
        </p:nvGrpSpPr>
        <p:grpSpPr>
          <a:xfrm>
            <a:off x="3360126" y="4324980"/>
            <a:ext cx="2735874" cy="328935"/>
            <a:chOff x="7237110" y="4273903"/>
            <a:chExt cx="2735874" cy="328935"/>
          </a:xfrm>
        </p:grpSpPr>
        <p:sp>
          <p:nvSpPr>
            <p:cNvPr id="4" name="Intelligent Information Retrieval Laboratory">
              <a:extLst>
                <a:ext uri="{FF2B5EF4-FFF2-40B4-BE49-F238E27FC236}">
                  <a16:creationId xmlns:a16="http://schemas.microsoft.com/office/drawing/2014/main" id="{FD1EBA3E-C4BD-894E-A37F-99EAB471B26E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DD72F14E-6424-324C-88BC-350DE4E71C25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2242B-A915-9A45-BA0D-830D6332019E}"/>
              </a:ext>
            </a:extLst>
          </p:cNvPr>
          <p:cNvGrpSpPr/>
          <p:nvPr/>
        </p:nvGrpSpPr>
        <p:grpSpPr>
          <a:xfrm>
            <a:off x="7247835" y="3971848"/>
            <a:ext cx="1876735" cy="1050587"/>
            <a:chOff x="3891792" y="3940042"/>
            <a:chExt cx="1876735" cy="10505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6FEC7-CEB9-F049-8BCC-2CE24B2A4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Youtube logo | Logok">
              <a:extLst>
                <a:ext uri="{FF2B5EF4-FFF2-40B4-BE49-F238E27FC236}">
                  <a16:creationId xmlns:a16="http://schemas.microsoft.com/office/drawing/2014/main" id="{14537768-FDF6-1045-B566-E91BF3E3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Intelligent Information Retrieval Laboratory">
              <a:extLst>
                <a:ext uri="{FF2B5EF4-FFF2-40B4-BE49-F238E27FC236}">
                  <a16:creationId xmlns:a16="http://schemas.microsoft.com/office/drawing/2014/main" id="{44918B2C-C4D3-9847-97EE-D35B684C91AB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A861F5-D483-7D44-A8B6-BB6D2CBC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04662"/>
            <a:ext cx="3962400" cy="2730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CC9858-25AA-AE4F-97CF-66B8924ACAEE}"/>
              </a:ext>
            </a:extLst>
          </p:cNvPr>
          <p:cNvGrpSpPr/>
          <p:nvPr/>
        </p:nvGrpSpPr>
        <p:grpSpPr>
          <a:xfrm>
            <a:off x="3360126" y="3971848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D30E5B-A11B-DB4C-99F5-162AEEC77FE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F362C97-6E6B-EB44-A1F3-C98F39A4620F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6" name="Intelligent Information Retrieval Laboratory">
                <a:extLst>
                  <a:ext uri="{FF2B5EF4-FFF2-40B4-BE49-F238E27FC236}">
                    <a16:creationId xmlns:a16="http://schemas.microsoft.com/office/drawing/2014/main" id="{B75495E2-B378-E447-BFC7-10E09D32614B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B5721F-D4C8-2348-957C-9BFCB9850AC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41E06A-64FE-1443-8E20-BB2EA1886A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D78AB2E0-0D1C-B944-9C61-A211EF2CD3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FA70A8E-4C34-2C4F-A975-4DDCA719DD9E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5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CA7AC-9028-E444-A0E4-88A3A010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16" y="1765292"/>
            <a:ext cx="7947768" cy="29527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BE855B2-760C-4A45-9746-47E352888277}"/>
              </a:ext>
            </a:extLst>
          </p:cNvPr>
          <p:cNvGrpSpPr/>
          <p:nvPr/>
        </p:nvGrpSpPr>
        <p:grpSpPr>
          <a:xfrm>
            <a:off x="3379581" y="453605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CEFF37-FBF8-2745-BA5D-83A2270D451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BBDC9AE2-DD1A-FE4F-ACA1-DEC8236FBD01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E36FAF2-24F0-0141-AAAC-A18B37A57D7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FD3DFA-6822-E141-AB6C-6A4A855841E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D22410-CA4A-9F4D-A6CA-4559465FF5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350D8E19-D1BD-7A49-8442-11DDF5726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224C43-A191-AC4E-A3A2-5A65C80CBE4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73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87991-7C8B-B942-9F28-E97EB192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3" y="2152534"/>
            <a:ext cx="8752940" cy="25677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8FBDDB2-B4C9-F442-8FBC-561697DC83A4}"/>
              </a:ext>
            </a:extLst>
          </p:cNvPr>
          <p:cNvGrpSpPr/>
          <p:nvPr/>
        </p:nvGrpSpPr>
        <p:grpSpPr>
          <a:xfrm>
            <a:off x="3379581" y="453605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4F03F7-8BED-FD49-BE33-95C30FF85B85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7D03453C-D731-E241-BF00-115BFF2F08D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78BDB1C-9650-7149-83C8-2F473B74D2BF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AC5316-F22C-E247-9E64-5F57EF39E1B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3BC4367-D840-F44F-B58C-F06F904110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D774EA54-B846-3E45-977F-A41188081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DA13FA55-D248-8449-8F07-8EDBDB4B73C1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69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92725-98F2-1B43-87C6-DF5BB567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2673350"/>
            <a:ext cx="4102100" cy="15113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2D0BCD7-2F39-C84E-A590-F7826640F4FE}"/>
              </a:ext>
            </a:extLst>
          </p:cNvPr>
          <p:cNvGrpSpPr/>
          <p:nvPr/>
        </p:nvGrpSpPr>
        <p:grpSpPr>
          <a:xfrm>
            <a:off x="3447674" y="3903755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A5CD09-70D5-A143-99ED-75B60799C786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D4051421-B9B7-9148-9BE1-47410EEF3DC1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3FAF68C1-B401-194C-92E5-6BA3129A943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AFA23B-E860-4C49-B951-A121CD45A1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72307DD-D5AF-4D45-B895-0617B5D0FD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EC511769-0975-5F42-A53E-5DF1E02E82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B022A43-3D01-BB4A-9DA7-96F7C6B4AC5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4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8B2B1-6A21-D041-AEDE-219D5889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90" y="2626265"/>
            <a:ext cx="4954019" cy="160546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DAB1C42-EBD4-8642-BE76-D10C2D981B5B}"/>
              </a:ext>
            </a:extLst>
          </p:cNvPr>
          <p:cNvGrpSpPr/>
          <p:nvPr/>
        </p:nvGrpSpPr>
        <p:grpSpPr>
          <a:xfrm>
            <a:off x="3379581" y="4001031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94B95B-3F04-1447-83C7-D3B6A4A033A4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0278832-CB37-2A4F-A14A-B6B5D41D169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58A9B819-B97E-9F4B-B9A5-0690D1F4436A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68F5BB-711B-6148-AEF1-E273368C0712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82DF452-2F5C-E749-A497-DEF18585F6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22BFD40E-B5E7-DC4D-968F-08E59A3E52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EF69E603-AE0D-F444-9ECB-7ECEB55F5BB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30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90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2021-09-17T03:49:20Z</dcterms:created>
  <dcterms:modified xsi:type="dcterms:W3CDTF">2021-09-18T02:24:29Z</dcterms:modified>
</cp:coreProperties>
</file>