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E7-E03C-FB4C-AE3C-CACE9EAAA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5D40C-8518-C443-B576-D952243B2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98B7-CA40-9944-801B-746009F0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FEDA-7F18-3F48-835D-0111E053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E08B-0E77-6C4C-ADA9-41A8E628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17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5AA2-5EFA-BC45-BD5A-4285CB22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C9CB8-635E-0149-BFE4-F43422C2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F102-ED80-774D-8478-11906667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8F1E-6993-0447-92DE-D8EBEE4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DDB5-AF86-8247-A553-E2E120E7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7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963B-0AAD-0C49-8E6E-00E524F5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93E03-61E3-C847-90DB-98E8DC07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BFEA-7E97-6740-9C55-D8198EF4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B73C-E072-9F47-A4C8-4B5612EE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B741-162A-FD47-8A86-E1D7CC84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67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EA85-14AE-B242-B9ED-31279FE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BA92-DBBA-0F42-947E-228ED17E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107D-251B-9548-951B-ECE3DD9E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C007-468B-E24D-8E3D-245EA5E3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A5CF-8196-1846-8217-97A330F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037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28CD-CC99-634D-897F-19A8ADC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2C7A-9C3F-064E-BF2D-E0BBE450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308F-5F0B-6342-AD97-0338AA2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4760-03DA-A14F-BB0E-973102BC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2D5-3280-7643-8F63-D3BD56A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030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198-D1CF-0C4C-8C6F-BAA1AA2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0968-2025-094D-B178-E172B568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736D8-7129-964B-A3B1-A1CC6DEB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59B4C-D5B2-264F-B93D-C25AD7F6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DCC0-D64B-3545-8D41-6761E333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79808-80BD-A344-B637-2C504B1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5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2968-5D87-CD43-9287-AA69EA47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6B45-B035-FD45-9640-389C0E16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9A8D-A08F-6641-8BE5-43EC7D8F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4293B-AA7C-0441-AFC4-00FA9974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E673-ACC4-2545-8653-C416F7E2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393E-98A9-F046-AE13-69EBE914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03DE2-D304-6C43-808A-D5A185D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E08A-8387-904D-9DEA-C920F2B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93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861-8993-6542-8E99-84D2EF3B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DC0A7-8107-B746-9DCC-A40C891C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51BCB-976F-9142-A670-A18E3D95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6C32A-F539-C640-B824-FC6632F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74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5FD2-98DF-9042-B49F-FD6E2889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0BC4-9129-0D40-B8CF-B8C9DCE2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EC9D-D83D-1643-BB8C-73902EB7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02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4BC4-21C7-744C-A6EC-8366C098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93E-6147-7B42-9F04-05122F77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35E4D-A180-1440-BBC4-CEA62484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E164-9000-FE49-BCE8-05628EB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EC72-602F-CD4D-AEE6-B8699E37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1FDB-AD52-E84F-A9C1-87C14B6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73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1328-80F5-EE4C-A184-8939C92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9BAD-2358-724B-BE68-218855333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CCBD-9175-7F4E-B4C4-E7037453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039E-3C63-EC48-9694-027BF2B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95F5-DF5D-584F-A766-C883FC7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CD3EB-4AE8-C545-BA2B-0F77FEBF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415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67ECC-92D4-E34F-8C65-2794E05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AE1B-4907-D94F-BE2D-45AA1E7C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C33-B97C-3645-A208-FBC8DC8E3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1A3B-73A7-6345-9B5E-0BAD07DF46E6}" type="datetimeFigureOut">
              <a:rPr lang="en-TW" smtClean="0"/>
              <a:t>2021/9/23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7CF6-9B99-FA4C-A0DE-DF1F9961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01F7-847D-584E-9603-56E733C15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015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1565;p156">
            <a:extLst>
              <a:ext uri="{FF2B5EF4-FFF2-40B4-BE49-F238E27FC236}">
                <a16:creationId xmlns:a16="http://schemas.microsoft.com/office/drawing/2014/main" id="{E3A1CA35-5D8D-EF40-BFAE-FD11DA704BAB}"/>
              </a:ext>
            </a:extLst>
          </p:cNvPr>
          <p:cNvCxnSpPr/>
          <p:nvPr/>
        </p:nvCxnSpPr>
        <p:spPr>
          <a:xfrm>
            <a:off x="3432089" y="2453425"/>
            <a:ext cx="0" cy="26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566;p156">
            <a:extLst>
              <a:ext uri="{FF2B5EF4-FFF2-40B4-BE49-F238E27FC236}">
                <a16:creationId xmlns:a16="http://schemas.microsoft.com/office/drawing/2014/main" id="{EDD274AB-2E28-1648-A795-5F8E2BFA04E3}"/>
              </a:ext>
            </a:extLst>
          </p:cNvPr>
          <p:cNvCxnSpPr>
            <a:cxnSpLocks/>
          </p:cNvCxnSpPr>
          <p:nvPr/>
        </p:nvCxnSpPr>
        <p:spPr>
          <a:xfrm flipV="1">
            <a:off x="3143857" y="4768967"/>
            <a:ext cx="5527728" cy="28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1567;p156">
            <a:extLst>
              <a:ext uri="{FF2B5EF4-FFF2-40B4-BE49-F238E27FC236}">
                <a16:creationId xmlns:a16="http://schemas.microsoft.com/office/drawing/2014/main" id="{C0D58263-2F90-2242-A20B-7F3B55AF8BBD}"/>
              </a:ext>
            </a:extLst>
          </p:cNvPr>
          <p:cNvSpPr txBox="1"/>
          <p:nvPr/>
        </p:nvSpPr>
        <p:spPr>
          <a:xfrm>
            <a:off x="2906956" y="3531169"/>
            <a:ext cx="470894" cy="46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569;p156">
            <a:extLst>
              <a:ext uri="{FF2B5EF4-FFF2-40B4-BE49-F238E27FC236}">
                <a16:creationId xmlns:a16="http://schemas.microsoft.com/office/drawing/2014/main" id="{791EAF6A-9F79-A048-8BDE-D0F00D6D63B6}"/>
              </a:ext>
            </a:extLst>
          </p:cNvPr>
          <p:cNvSpPr/>
          <p:nvPr/>
        </p:nvSpPr>
        <p:spPr>
          <a:xfrm>
            <a:off x="4196543" y="2997630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570;p156">
            <a:extLst>
              <a:ext uri="{FF2B5EF4-FFF2-40B4-BE49-F238E27FC236}">
                <a16:creationId xmlns:a16="http://schemas.microsoft.com/office/drawing/2014/main" id="{AB6A683F-653D-8642-87BA-CB7EC5AF8718}"/>
              </a:ext>
            </a:extLst>
          </p:cNvPr>
          <p:cNvSpPr/>
          <p:nvPr/>
        </p:nvSpPr>
        <p:spPr>
          <a:xfrm>
            <a:off x="4068818" y="3449756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571;p156">
            <a:extLst>
              <a:ext uri="{FF2B5EF4-FFF2-40B4-BE49-F238E27FC236}">
                <a16:creationId xmlns:a16="http://schemas.microsoft.com/office/drawing/2014/main" id="{25070A2B-CB51-3840-B773-1B7012D24A02}"/>
              </a:ext>
            </a:extLst>
          </p:cNvPr>
          <p:cNvSpPr/>
          <p:nvPr/>
        </p:nvSpPr>
        <p:spPr>
          <a:xfrm>
            <a:off x="4504997" y="3360833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572;p156">
            <a:extLst>
              <a:ext uri="{FF2B5EF4-FFF2-40B4-BE49-F238E27FC236}">
                <a16:creationId xmlns:a16="http://schemas.microsoft.com/office/drawing/2014/main" id="{548B6E04-46BA-8046-83F3-FB1E7098667D}"/>
              </a:ext>
            </a:extLst>
          </p:cNvPr>
          <p:cNvSpPr/>
          <p:nvPr/>
        </p:nvSpPr>
        <p:spPr>
          <a:xfrm>
            <a:off x="4306888" y="37571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573;p156">
            <a:extLst>
              <a:ext uri="{FF2B5EF4-FFF2-40B4-BE49-F238E27FC236}">
                <a16:creationId xmlns:a16="http://schemas.microsoft.com/office/drawing/2014/main" id="{F5961788-0609-BF4A-B19B-FEA022B2E866}"/>
              </a:ext>
            </a:extLst>
          </p:cNvPr>
          <p:cNvSpPr/>
          <p:nvPr/>
        </p:nvSpPr>
        <p:spPr>
          <a:xfrm>
            <a:off x="4750789" y="3687956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74;p156">
            <a:extLst>
              <a:ext uri="{FF2B5EF4-FFF2-40B4-BE49-F238E27FC236}">
                <a16:creationId xmlns:a16="http://schemas.microsoft.com/office/drawing/2014/main" id="{B064B09D-093B-654E-AB44-F95E028BD62F}"/>
              </a:ext>
            </a:extLst>
          </p:cNvPr>
          <p:cNvSpPr/>
          <p:nvPr/>
        </p:nvSpPr>
        <p:spPr>
          <a:xfrm>
            <a:off x="3958472" y="3901883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75;p156">
            <a:extLst>
              <a:ext uri="{FF2B5EF4-FFF2-40B4-BE49-F238E27FC236}">
                <a16:creationId xmlns:a16="http://schemas.microsoft.com/office/drawing/2014/main" id="{D952D04B-E87C-2F45-A97D-E395269FB2EF}"/>
              </a:ext>
            </a:extLst>
          </p:cNvPr>
          <p:cNvSpPr/>
          <p:nvPr/>
        </p:nvSpPr>
        <p:spPr>
          <a:xfrm>
            <a:off x="4504997" y="40663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76;p156">
            <a:extLst>
              <a:ext uri="{FF2B5EF4-FFF2-40B4-BE49-F238E27FC236}">
                <a16:creationId xmlns:a16="http://schemas.microsoft.com/office/drawing/2014/main" id="{B45C76AB-1905-F440-A4FA-704AE799ADD2}"/>
              </a:ext>
            </a:extLst>
          </p:cNvPr>
          <p:cNvSpPr/>
          <p:nvPr/>
        </p:nvSpPr>
        <p:spPr>
          <a:xfrm rot="4572214">
            <a:off x="5657366" y="2627713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577;p156">
            <a:extLst>
              <a:ext uri="{FF2B5EF4-FFF2-40B4-BE49-F238E27FC236}">
                <a16:creationId xmlns:a16="http://schemas.microsoft.com/office/drawing/2014/main" id="{60465AB9-5616-3F47-8526-C7174A2EFA31}"/>
              </a:ext>
            </a:extLst>
          </p:cNvPr>
          <p:cNvSpPr/>
          <p:nvPr/>
        </p:nvSpPr>
        <p:spPr>
          <a:xfrm rot="4572214">
            <a:off x="5962562" y="235440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578;p156">
            <a:extLst>
              <a:ext uri="{FF2B5EF4-FFF2-40B4-BE49-F238E27FC236}">
                <a16:creationId xmlns:a16="http://schemas.microsoft.com/office/drawing/2014/main" id="{D19A95D8-B7F8-8C49-80B4-3603C0AE81B6}"/>
              </a:ext>
            </a:extLst>
          </p:cNvPr>
          <p:cNvSpPr/>
          <p:nvPr/>
        </p:nvSpPr>
        <p:spPr>
          <a:xfrm rot="4572214">
            <a:off x="6135180" y="2740487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579;p156">
            <a:extLst>
              <a:ext uri="{FF2B5EF4-FFF2-40B4-BE49-F238E27FC236}">
                <a16:creationId xmlns:a16="http://schemas.microsoft.com/office/drawing/2014/main" id="{4A45CB94-3F66-4C43-9E4E-1F2607C218C8}"/>
              </a:ext>
            </a:extLst>
          </p:cNvPr>
          <p:cNvSpPr/>
          <p:nvPr/>
        </p:nvSpPr>
        <p:spPr>
          <a:xfrm rot="4572214">
            <a:off x="6010757" y="3065852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580;p156">
            <a:extLst>
              <a:ext uri="{FF2B5EF4-FFF2-40B4-BE49-F238E27FC236}">
                <a16:creationId xmlns:a16="http://schemas.microsoft.com/office/drawing/2014/main" id="{A06CB5C7-85AF-234B-9BA7-6D550F98EE34}"/>
              </a:ext>
            </a:extLst>
          </p:cNvPr>
          <p:cNvSpPr/>
          <p:nvPr/>
        </p:nvSpPr>
        <p:spPr>
          <a:xfrm rot="4572214">
            <a:off x="5853096" y="3439662"/>
            <a:ext cx="237600" cy="2376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581;p156">
            <a:extLst>
              <a:ext uri="{FF2B5EF4-FFF2-40B4-BE49-F238E27FC236}">
                <a16:creationId xmlns:a16="http://schemas.microsoft.com/office/drawing/2014/main" id="{5ECE4FEC-4A82-454A-A042-3463C7B2391F}"/>
              </a:ext>
            </a:extLst>
          </p:cNvPr>
          <p:cNvSpPr/>
          <p:nvPr/>
        </p:nvSpPr>
        <p:spPr>
          <a:xfrm rot="4572214">
            <a:off x="6419779" y="317662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582;p156">
            <a:extLst>
              <a:ext uri="{FF2B5EF4-FFF2-40B4-BE49-F238E27FC236}">
                <a16:creationId xmlns:a16="http://schemas.microsoft.com/office/drawing/2014/main" id="{7B2334E2-CB8A-8143-81FE-15AEA72697D6}"/>
              </a:ext>
            </a:extLst>
          </p:cNvPr>
          <p:cNvCxnSpPr/>
          <p:nvPr/>
        </p:nvCxnSpPr>
        <p:spPr>
          <a:xfrm>
            <a:off x="4062870" y="2421569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3;p156">
            <a:extLst>
              <a:ext uri="{FF2B5EF4-FFF2-40B4-BE49-F238E27FC236}">
                <a16:creationId xmlns:a16="http://schemas.microsoft.com/office/drawing/2014/main" id="{0EE48A14-C689-3440-B5C8-FB91B525817D}"/>
              </a:ext>
            </a:extLst>
          </p:cNvPr>
          <p:cNvCxnSpPr/>
          <p:nvPr/>
        </p:nvCxnSpPr>
        <p:spPr>
          <a:xfrm>
            <a:off x="3923673" y="2793792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" name="Google Shape;1584;p156">
            <a:extLst>
              <a:ext uri="{FF2B5EF4-FFF2-40B4-BE49-F238E27FC236}">
                <a16:creationId xmlns:a16="http://schemas.microsoft.com/office/drawing/2014/main" id="{BCDBF63B-60C9-874B-84CB-1559B553EB65}"/>
              </a:ext>
            </a:extLst>
          </p:cNvPr>
          <p:cNvCxnSpPr/>
          <p:nvPr/>
        </p:nvCxnSpPr>
        <p:spPr>
          <a:xfrm>
            <a:off x="4299754" y="2220039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8" name="Google Shape;1585;p156">
            <a:extLst>
              <a:ext uri="{FF2B5EF4-FFF2-40B4-BE49-F238E27FC236}">
                <a16:creationId xmlns:a16="http://schemas.microsoft.com/office/drawing/2014/main" id="{75554942-5E56-D042-84C7-6EF7799D73B7}"/>
              </a:ext>
            </a:extLst>
          </p:cNvPr>
          <p:cNvCxnSpPr/>
          <p:nvPr/>
        </p:nvCxnSpPr>
        <p:spPr>
          <a:xfrm rot="10800000" flipH="1">
            <a:off x="6345706" y="4193682"/>
            <a:ext cx="417600" cy="501000"/>
          </a:xfrm>
          <a:prstGeom prst="straightConnector1">
            <a:avLst/>
          </a:prstGeom>
          <a:noFill/>
          <a:ln w="28575" cap="flat" cmpd="sng">
            <a:solidFill>
              <a:srgbClr val="D2A66C">
                <a:lumMod val="75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9" name="Google Shape;1586;p156">
            <a:extLst>
              <a:ext uri="{FF2B5EF4-FFF2-40B4-BE49-F238E27FC236}">
                <a16:creationId xmlns:a16="http://schemas.microsoft.com/office/drawing/2014/main" id="{DB8C5CF4-4649-FC41-8C04-0CD90A51093B}"/>
              </a:ext>
            </a:extLst>
          </p:cNvPr>
          <p:cNvSpPr txBox="1"/>
          <p:nvPr/>
        </p:nvSpPr>
        <p:spPr>
          <a:xfrm>
            <a:off x="7023122" y="4414030"/>
            <a:ext cx="1280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r>
              <a:rPr lang="en-TW" sz="1400" b="1" dirty="0">
                <a:solidFill>
                  <a:srgbClr val="D2A66C">
                    <a:lumMod val="75000"/>
                  </a:srgbClr>
                </a:solidFill>
                <a:latin typeface="Arial"/>
                <a:ea typeface="Arial"/>
                <a:cs typeface="Arial"/>
                <a:sym typeface="Arial"/>
              </a:rPr>
              <a:t>間隔寬度</a:t>
            </a:r>
            <a:endParaRPr sz="1400" b="1" dirty="0">
              <a:solidFill>
                <a:srgbClr val="D2A66C">
                  <a:lumMod val="75000"/>
                </a:srgb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567;p156">
            <a:extLst>
              <a:ext uri="{FF2B5EF4-FFF2-40B4-BE49-F238E27FC236}">
                <a16:creationId xmlns:a16="http://schemas.microsoft.com/office/drawing/2014/main" id="{F989999D-B5FF-244F-B94C-68F35C445B3C}"/>
              </a:ext>
            </a:extLst>
          </p:cNvPr>
          <p:cNvSpPr txBox="1"/>
          <p:nvPr/>
        </p:nvSpPr>
        <p:spPr>
          <a:xfrm>
            <a:off x="5656272" y="4768967"/>
            <a:ext cx="470894" cy="46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581;p156">
            <a:extLst>
              <a:ext uri="{FF2B5EF4-FFF2-40B4-BE49-F238E27FC236}">
                <a16:creationId xmlns:a16="http://schemas.microsoft.com/office/drawing/2014/main" id="{59F0381C-765E-D54E-8A9D-2929383C2E5D}"/>
              </a:ext>
            </a:extLst>
          </p:cNvPr>
          <p:cNvSpPr/>
          <p:nvPr/>
        </p:nvSpPr>
        <p:spPr>
          <a:xfrm rot="4572214">
            <a:off x="5513300" y="308123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573;p156">
            <a:extLst>
              <a:ext uri="{FF2B5EF4-FFF2-40B4-BE49-F238E27FC236}">
                <a16:creationId xmlns:a16="http://schemas.microsoft.com/office/drawing/2014/main" id="{AF5A4034-814D-A74B-BC5A-2A74033B43EB}"/>
              </a:ext>
            </a:extLst>
          </p:cNvPr>
          <p:cNvSpPr/>
          <p:nvPr/>
        </p:nvSpPr>
        <p:spPr>
          <a:xfrm>
            <a:off x="5036671" y="38762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588;p156">
            <a:extLst>
              <a:ext uri="{FF2B5EF4-FFF2-40B4-BE49-F238E27FC236}">
                <a16:creationId xmlns:a16="http://schemas.microsoft.com/office/drawing/2014/main" id="{0A934C85-A830-2B4B-A155-327F88566A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392167" y="2234747"/>
            <a:ext cx="859202" cy="782428"/>
          </a:xfrm>
          <a:prstGeom prst="straightConnector1">
            <a:avLst/>
          </a:prstGeom>
          <a:noFill/>
          <a:ln w="28575" cap="flat" cmpd="sng">
            <a:solidFill>
              <a:srgbClr val="FFFFFF">
                <a:lumMod val="85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1588;p156">
            <a:extLst>
              <a:ext uri="{FF2B5EF4-FFF2-40B4-BE49-F238E27FC236}">
                <a16:creationId xmlns:a16="http://schemas.microsoft.com/office/drawing/2014/main" id="{00C0213D-F945-5942-A770-037913412EC6}"/>
              </a:ext>
            </a:extLst>
          </p:cNvPr>
          <p:cNvCxnSpPr>
            <a:cxnSpLocks/>
            <a:stCxn id="43" idx="2"/>
            <a:endCxn id="55" idx="2"/>
          </p:cNvCxnSpPr>
          <p:nvPr/>
        </p:nvCxnSpPr>
        <p:spPr>
          <a:xfrm flipH="1" flipV="1">
            <a:off x="5251369" y="2234747"/>
            <a:ext cx="692196" cy="1208342"/>
          </a:xfrm>
          <a:prstGeom prst="straightConnector1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Google Shape;1587;p156">
            <a:extLst>
              <a:ext uri="{FF2B5EF4-FFF2-40B4-BE49-F238E27FC236}">
                <a16:creationId xmlns:a16="http://schemas.microsoft.com/office/drawing/2014/main" id="{C0D6602B-F5C5-494F-B0AD-0BCCB2FF050B}"/>
              </a:ext>
            </a:extLst>
          </p:cNvPr>
          <p:cNvSpPr/>
          <p:nvPr/>
        </p:nvSpPr>
        <p:spPr>
          <a:xfrm>
            <a:off x="4611019" y="1762299"/>
            <a:ext cx="1280700" cy="472448"/>
          </a:xfrm>
          <a:prstGeom prst="rect">
            <a:avLst/>
          </a:prstGeom>
          <a:noFill/>
          <a:ln w="28575" cap="flat" cmpd="sng">
            <a:solidFill>
              <a:srgbClr val="FFFFFF">
                <a:lumMod val="8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Support Vector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30664-6BBF-8340-B75D-D217DD933A57}"/>
              </a:ext>
            </a:extLst>
          </p:cNvPr>
          <p:cNvGrpSpPr>
            <a:grpSpLocks noChangeAspect="1"/>
          </p:cNvGrpSpPr>
          <p:nvPr/>
        </p:nvGrpSpPr>
        <p:grpSpPr>
          <a:xfrm>
            <a:off x="2486649" y="4804731"/>
            <a:ext cx="6998283" cy="1275458"/>
            <a:chOff x="3360126" y="3971848"/>
            <a:chExt cx="5764444" cy="105058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B0056E8-12C8-5D4C-BC59-14A328E24749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70" name="Intelligent Information Retrieval Laboratory">
                <a:extLst>
                  <a:ext uri="{FF2B5EF4-FFF2-40B4-BE49-F238E27FC236}">
                    <a16:creationId xmlns:a16="http://schemas.microsoft.com/office/drawing/2014/main" id="{9A84EBB3-A4E1-5F47-9772-F7FD1DF03CD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71" name="Intelligent Information Retrieval Laboratory">
                <a:extLst>
                  <a:ext uri="{FF2B5EF4-FFF2-40B4-BE49-F238E27FC236}">
                    <a16:creationId xmlns:a16="http://schemas.microsoft.com/office/drawing/2014/main" id="{BED0E6AC-F47B-7741-870E-5D895A053FB0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FBABEE-758B-A84C-81B8-10E6DEF7E37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7511698D-31F1-D347-B651-D430D880A2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Youtube logo | Logok">
                <a:extLst>
                  <a:ext uri="{FF2B5EF4-FFF2-40B4-BE49-F238E27FC236}">
                    <a16:creationId xmlns:a16="http://schemas.microsoft.com/office/drawing/2014/main" id="{8A98CFA8-70D8-B84D-B037-8339EF46B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Intelligent Information Retrieval Laboratory">
                <a:extLst>
                  <a:ext uri="{FF2B5EF4-FFF2-40B4-BE49-F238E27FC236}">
                    <a16:creationId xmlns:a16="http://schemas.microsoft.com/office/drawing/2014/main" id="{4D53363A-BB05-FB45-B8CF-A233A62595B9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F7D67C-7964-F84B-A8A1-84B54C910FBB}"/>
              </a:ext>
            </a:extLst>
          </p:cNvPr>
          <p:cNvCxnSpPr/>
          <p:nvPr/>
        </p:nvCxnSpPr>
        <p:spPr>
          <a:xfrm flipV="1">
            <a:off x="1424870" y="2446424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CB19F-24BA-1041-8B3D-51AF0E823FE4}"/>
              </a:ext>
            </a:extLst>
          </p:cNvPr>
          <p:cNvCxnSpPr>
            <a:cxnSpLocks/>
          </p:cNvCxnSpPr>
          <p:nvPr/>
        </p:nvCxnSpPr>
        <p:spPr>
          <a:xfrm>
            <a:off x="1414596" y="4622834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61CA20-2E9C-9146-929A-BEA455886264}"/>
              </a:ext>
            </a:extLst>
          </p:cNvPr>
          <p:cNvSpPr/>
          <p:nvPr/>
        </p:nvSpPr>
        <p:spPr>
          <a:xfrm>
            <a:off x="5288292" y="4423085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3729-D16F-E34D-96E9-015A87922F07}"/>
              </a:ext>
            </a:extLst>
          </p:cNvPr>
          <p:cNvSpPr/>
          <p:nvPr/>
        </p:nvSpPr>
        <p:spPr>
          <a:xfrm>
            <a:off x="1280439" y="1944852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A34C54-0B0B-C349-9067-57823925448D}"/>
              </a:ext>
            </a:extLst>
          </p:cNvPr>
          <p:cNvSpPr/>
          <p:nvPr/>
        </p:nvSpPr>
        <p:spPr>
          <a:xfrm>
            <a:off x="2829203" y="380786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FFAEE5-69F1-9143-8C0B-BBD424E91EFC}"/>
              </a:ext>
            </a:extLst>
          </p:cNvPr>
          <p:cNvSpPr/>
          <p:nvPr/>
        </p:nvSpPr>
        <p:spPr>
          <a:xfrm>
            <a:off x="3619683" y="3168873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31BBAE-0DA1-F344-B60E-C3EE99F5E1AA}"/>
              </a:ext>
            </a:extLst>
          </p:cNvPr>
          <p:cNvSpPr/>
          <p:nvPr/>
        </p:nvSpPr>
        <p:spPr>
          <a:xfrm>
            <a:off x="3956479" y="29478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36CB7A-543B-384E-86C6-CB48CD523398}"/>
              </a:ext>
            </a:extLst>
          </p:cNvPr>
          <p:cNvSpPr/>
          <p:nvPr/>
        </p:nvSpPr>
        <p:spPr>
          <a:xfrm>
            <a:off x="3956479" y="34496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2B4513-61E6-2A4C-AE7B-6E5E8B255A59}"/>
              </a:ext>
            </a:extLst>
          </p:cNvPr>
          <p:cNvSpPr/>
          <p:nvPr/>
        </p:nvSpPr>
        <p:spPr>
          <a:xfrm>
            <a:off x="4252134" y="26310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3EE395-DF13-EC4C-B7AB-5DE6E6F5F1FD}"/>
              </a:ext>
            </a:extLst>
          </p:cNvPr>
          <p:cNvSpPr/>
          <p:nvPr/>
        </p:nvSpPr>
        <p:spPr>
          <a:xfrm>
            <a:off x="4431306" y="293270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53E4D-2756-A741-93AB-EDFE633C9DE2}"/>
              </a:ext>
            </a:extLst>
          </p:cNvPr>
          <p:cNvSpPr/>
          <p:nvPr/>
        </p:nvSpPr>
        <p:spPr>
          <a:xfrm>
            <a:off x="3573123" y="357091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9E9BB7-C752-DE48-ABBC-6AA9130621BE}"/>
              </a:ext>
            </a:extLst>
          </p:cNvPr>
          <p:cNvSpPr/>
          <p:nvPr/>
        </p:nvSpPr>
        <p:spPr>
          <a:xfrm>
            <a:off x="4438490" y="34983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CFF67-B598-324E-83B6-E258466D6C91}"/>
              </a:ext>
            </a:extLst>
          </p:cNvPr>
          <p:cNvSpPr/>
          <p:nvPr/>
        </p:nvSpPr>
        <p:spPr>
          <a:xfrm>
            <a:off x="1744713" y="3802280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A2E566-9449-1549-B1D5-62E1C91F4175}"/>
              </a:ext>
            </a:extLst>
          </p:cNvPr>
          <p:cNvSpPr/>
          <p:nvPr/>
        </p:nvSpPr>
        <p:spPr>
          <a:xfrm>
            <a:off x="2094821" y="374461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189B1C-A308-7B47-9805-40638CF734FA}"/>
              </a:ext>
            </a:extLst>
          </p:cNvPr>
          <p:cNvSpPr/>
          <p:nvPr/>
        </p:nvSpPr>
        <p:spPr>
          <a:xfrm>
            <a:off x="1873762" y="431508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87DC47-9D41-4A4C-8F0F-4F02B8419FA2}"/>
              </a:ext>
            </a:extLst>
          </p:cNvPr>
          <p:cNvSpPr/>
          <p:nvPr/>
        </p:nvSpPr>
        <p:spPr>
          <a:xfrm>
            <a:off x="2444929" y="3680189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4C8BD3-38A7-D641-B159-016B1805C42C}"/>
              </a:ext>
            </a:extLst>
          </p:cNvPr>
          <p:cNvSpPr/>
          <p:nvPr/>
        </p:nvSpPr>
        <p:spPr>
          <a:xfrm>
            <a:off x="2593478" y="401646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E98904-6573-F248-9577-0BEDA566B154}"/>
              </a:ext>
            </a:extLst>
          </p:cNvPr>
          <p:cNvSpPr/>
          <p:nvPr/>
        </p:nvSpPr>
        <p:spPr>
          <a:xfrm>
            <a:off x="2444929" y="3346687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0E6CE0-7DE8-CA40-9C6D-0B5705E160B6}"/>
              </a:ext>
            </a:extLst>
          </p:cNvPr>
          <p:cNvSpPr/>
          <p:nvPr/>
        </p:nvSpPr>
        <p:spPr>
          <a:xfrm>
            <a:off x="2370537" y="420708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B5C39-FC0C-1B4E-B7DC-F2A9954E3387}"/>
              </a:ext>
            </a:extLst>
          </p:cNvPr>
          <p:cNvSpPr/>
          <p:nvPr/>
        </p:nvSpPr>
        <p:spPr>
          <a:xfrm>
            <a:off x="2094821" y="412949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6F041B-A2F5-E84A-BCC4-B74A6B2B5E90}"/>
              </a:ext>
            </a:extLst>
          </p:cNvPr>
          <p:cNvSpPr/>
          <p:nvPr/>
        </p:nvSpPr>
        <p:spPr>
          <a:xfrm>
            <a:off x="2715148" y="3400687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48EA94-15BF-AA47-9285-6B1A90BD9679}"/>
              </a:ext>
            </a:extLst>
          </p:cNvPr>
          <p:cNvSpPr/>
          <p:nvPr/>
        </p:nvSpPr>
        <p:spPr>
          <a:xfrm>
            <a:off x="2876299" y="302667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C5F5F8-1FE2-F047-BCF0-0BA7F3494E88}"/>
              </a:ext>
            </a:extLst>
          </p:cNvPr>
          <p:cNvSpPr/>
          <p:nvPr/>
        </p:nvSpPr>
        <p:spPr>
          <a:xfrm>
            <a:off x="3024848" y="336295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63D6C6-4FF4-294F-BAE8-CF93092FF8DE}"/>
              </a:ext>
            </a:extLst>
          </p:cNvPr>
          <p:cNvSpPr/>
          <p:nvPr/>
        </p:nvSpPr>
        <p:spPr>
          <a:xfrm>
            <a:off x="2876299" y="269317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67651E-DC2C-7B46-8CE8-2E17E8E13509}"/>
              </a:ext>
            </a:extLst>
          </p:cNvPr>
          <p:cNvSpPr/>
          <p:nvPr/>
        </p:nvSpPr>
        <p:spPr>
          <a:xfrm>
            <a:off x="2801907" y="355357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18E4D9-33C8-6549-BCE9-8A425CC8DF07}"/>
              </a:ext>
            </a:extLst>
          </p:cNvPr>
          <p:cNvSpPr/>
          <p:nvPr/>
        </p:nvSpPr>
        <p:spPr>
          <a:xfrm>
            <a:off x="3146518" y="274717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802F06-B170-7947-9052-45519FA5B164}"/>
              </a:ext>
            </a:extLst>
          </p:cNvPr>
          <p:cNvSpPr/>
          <p:nvPr/>
        </p:nvSpPr>
        <p:spPr>
          <a:xfrm>
            <a:off x="3152086" y="39292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70D90D-D89D-F949-8240-5B2B1C46FB41}"/>
              </a:ext>
            </a:extLst>
          </p:cNvPr>
          <p:cNvSpPr/>
          <p:nvPr/>
        </p:nvSpPr>
        <p:spPr>
          <a:xfrm>
            <a:off x="3152086" y="372331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7BFBC8-F680-3347-B237-8FCE28FAC328}"/>
              </a:ext>
            </a:extLst>
          </p:cNvPr>
          <p:cNvSpPr/>
          <p:nvPr/>
        </p:nvSpPr>
        <p:spPr>
          <a:xfrm>
            <a:off x="3298918" y="305455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2675861-116A-114D-A289-499BA12337EF}"/>
              </a:ext>
            </a:extLst>
          </p:cNvPr>
          <p:cNvSpPr/>
          <p:nvPr/>
        </p:nvSpPr>
        <p:spPr>
          <a:xfrm rot="21380663">
            <a:off x="2713851" y="2559034"/>
            <a:ext cx="1410346" cy="1890793"/>
          </a:xfrm>
          <a:custGeom>
            <a:avLst/>
            <a:gdLst>
              <a:gd name="connsiteX0" fmla="*/ 1410346 w 1410346"/>
              <a:gd name="connsiteY0" fmla="*/ 0 h 1890793"/>
              <a:gd name="connsiteX1" fmla="*/ 1332854 w 1410346"/>
              <a:gd name="connsiteY1" fmla="*/ 46495 h 1890793"/>
              <a:gd name="connsiteX2" fmla="*/ 1286359 w 1410346"/>
              <a:gd name="connsiteY2" fmla="*/ 77492 h 1890793"/>
              <a:gd name="connsiteX3" fmla="*/ 1208868 w 1410346"/>
              <a:gd name="connsiteY3" fmla="*/ 154983 h 1890793"/>
              <a:gd name="connsiteX4" fmla="*/ 1131376 w 1410346"/>
              <a:gd name="connsiteY4" fmla="*/ 232475 h 1890793"/>
              <a:gd name="connsiteX5" fmla="*/ 1100380 w 1410346"/>
              <a:gd name="connsiteY5" fmla="*/ 278970 h 1890793"/>
              <a:gd name="connsiteX6" fmla="*/ 1053885 w 1410346"/>
              <a:gd name="connsiteY6" fmla="*/ 325465 h 1890793"/>
              <a:gd name="connsiteX7" fmla="*/ 991892 w 1410346"/>
              <a:gd name="connsiteY7" fmla="*/ 418454 h 1890793"/>
              <a:gd name="connsiteX8" fmla="*/ 960895 w 1410346"/>
              <a:gd name="connsiteY8" fmla="*/ 464949 h 1890793"/>
              <a:gd name="connsiteX9" fmla="*/ 914400 w 1410346"/>
              <a:gd name="connsiteY9" fmla="*/ 511444 h 1890793"/>
              <a:gd name="connsiteX10" fmla="*/ 836909 w 1410346"/>
              <a:gd name="connsiteY10" fmla="*/ 650929 h 1890793"/>
              <a:gd name="connsiteX11" fmla="*/ 805912 w 1410346"/>
              <a:gd name="connsiteY11" fmla="*/ 697424 h 1890793"/>
              <a:gd name="connsiteX12" fmla="*/ 774915 w 1410346"/>
              <a:gd name="connsiteY12" fmla="*/ 743919 h 1890793"/>
              <a:gd name="connsiteX13" fmla="*/ 728420 w 1410346"/>
              <a:gd name="connsiteY13" fmla="*/ 790414 h 1890793"/>
              <a:gd name="connsiteX14" fmla="*/ 681926 w 1410346"/>
              <a:gd name="connsiteY14" fmla="*/ 821410 h 1890793"/>
              <a:gd name="connsiteX15" fmla="*/ 604434 w 1410346"/>
              <a:gd name="connsiteY15" fmla="*/ 898902 h 1890793"/>
              <a:gd name="connsiteX16" fmla="*/ 511444 w 1410346"/>
              <a:gd name="connsiteY16" fmla="*/ 960895 h 1890793"/>
              <a:gd name="connsiteX17" fmla="*/ 371959 w 1410346"/>
              <a:gd name="connsiteY17" fmla="*/ 1069383 h 1890793"/>
              <a:gd name="connsiteX18" fmla="*/ 232475 w 1410346"/>
              <a:gd name="connsiteY18" fmla="*/ 1115878 h 1890793"/>
              <a:gd name="connsiteX19" fmla="*/ 185980 w 1410346"/>
              <a:gd name="connsiteY19" fmla="*/ 1131377 h 1890793"/>
              <a:gd name="connsiteX20" fmla="*/ 46495 w 1410346"/>
              <a:gd name="connsiteY20" fmla="*/ 1208868 h 1890793"/>
              <a:gd name="connsiteX21" fmla="*/ 0 w 1410346"/>
              <a:gd name="connsiteY21" fmla="*/ 1301858 h 1890793"/>
              <a:gd name="connsiteX22" fmla="*/ 15498 w 1410346"/>
              <a:gd name="connsiteY22" fmla="*/ 1379349 h 1890793"/>
              <a:gd name="connsiteX23" fmla="*/ 61993 w 1410346"/>
              <a:gd name="connsiteY23" fmla="*/ 1472339 h 1890793"/>
              <a:gd name="connsiteX24" fmla="*/ 216976 w 1410346"/>
              <a:gd name="connsiteY24" fmla="*/ 1534332 h 1890793"/>
              <a:gd name="connsiteX25" fmla="*/ 309966 w 1410346"/>
              <a:gd name="connsiteY25" fmla="*/ 1580827 h 1890793"/>
              <a:gd name="connsiteX26" fmla="*/ 309966 w 1410346"/>
              <a:gd name="connsiteY26" fmla="*/ 1766807 h 1890793"/>
              <a:gd name="connsiteX27" fmla="*/ 263471 w 1410346"/>
              <a:gd name="connsiteY27" fmla="*/ 1813302 h 1890793"/>
              <a:gd name="connsiteX28" fmla="*/ 170482 w 1410346"/>
              <a:gd name="connsiteY28" fmla="*/ 1844299 h 1890793"/>
              <a:gd name="connsiteX29" fmla="*/ 123987 w 1410346"/>
              <a:gd name="connsiteY29" fmla="*/ 1890793 h 189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10346" h="1890793">
                <a:moveTo>
                  <a:pt x="1410346" y="0"/>
                </a:moveTo>
                <a:cubicBezTo>
                  <a:pt x="1384515" y="15498"/>
                  <a:pt x="1358399" y="30530"/>
                  <a:pt x="1332854" y="46495"/>
                </a:cubicBezTo>
                <a:cubicBezTo>
                  <a:pt x="1317059" y="56367"/>
                  <a:pt x="1299530" y="64321"/>
                  <a:pt x="1286359" y="77492"/>
                </a:cubicBezTo>
                <a:cubicBezTo>
                  <a:pt x="1183042" y="180811"/>
                  <a:pt x="1332851" y="72330"/>
                  <a:pt x="1208868" y="154983"/>
                </a:cubicBezTo>
                <a:cubicBezTo>
                  <a:pt x="1126207" y="278974"/>
                  <a:pt x="1234701" y="129148"/>
                  <a:pt x="1131376" y="232475"/>
                </a:cubicBezTo>
                <a:cubicBezTo>
                  <a:pt x="1118205" y="245646"/>
                  <a:pt x="1112304" y="264661"/>
                  <a:pt x="1100380" y="278970"/>
                </a:cubicBezTo>
                <a:cubicBezTo>
                  <a:pt x="1086349" y="295808"/>
                  <a:pt x="1067341" y="308164"/>
                  <a:pt x="1053885" y="325465"/>
                </a:cubicBezTo>
                <a:cubicBezTo>
                  <a:pt x="1031014" y="354871"/>
                  <a:pt x="1012556" y="387458"/>
                  <a:pt x="991892" y="418454"/>
                </a:cubicBezTo>
                <a:cubicBezTo>
                  <a:pt x="981560" y="433952"/>
                  <a:pt x="974066" y="451778"/>
                  <a:pt x="960895" y="464949"/>
                </a:cubicBezTo>
                <a:lnTo>
                  <a:pt x="914400" y="511444"/>
                </a:lnTo>
                <a:cubicBezTo>
                  <a:pt x="887122" y="593280"/>
                  <a:pt x="907964" y="544347"/>
                  <a:pt x="836909" y="650929"/>
                </a:cubicBezTo>
                <a:lnTo>
                  <a:pt x="805912" y="697424"/>
                </a:lnTo>
                <a:cubicBezTo>
                  <a:pt x="795580" y="712922"/>
                  <a:pt x="788086" y="730748"/>
                  <a:pt x="774915" y="743919"/>
                </a:cubicBezTo>
                <a:cubicBezTo>
                  <a:pt x="759417" y="759417"/>
                  <a:pt x="745258" y="776382"/>
                  <a:pt x="728420" y="790414"/>
                </a:cubicBezTo>
                <a:cubicBezTo>
                  <a:pt x="714111" y="802338"/>
                  <a:pt x="697424" y="811078"/>
                  <a:pt x="681926" y="821410"/>
                </a:cubicBezTo>
                <a:cubicBezTo>
                  <a:pt x="625098" y="906651"/>
                  <a:pt x="681926" y="834325"/>
                  <a:pt x="604434" y="898902"/>
                </a:cubicBezTo>
                <a:cubicBezTo>
                  <a:pt x="527039" y="963398"/>
                  <a:pt x="593153" y="933659"/>
                  <a:pt x="511444" y="960895"/>
                </a:cubicBezTo>
                <a:cubicBezTo>
                  <a:pt x="471326" y="1001013"/>
                  <a:pt x="427574" y="1050844"/>
                  <a:pt x="371959" y="1069383"/>
                </a:cubicBezTo>
                <a:lnTo>
                  <a:pt x="232475" y="1115878"/>
                </a:lnTo>
                <a:cubicBezTo>
                  <a:pt x="216977" y="1121044"/>
                  <a:pt x="199573" y="1122315"/>
                  <a:pt x="185980" y="1131377"/>
                </a:cubicBezTo>
                <a:cubicBezTo>
                  <a:pt x="79397" y="1202432"/>
                  <a:pt x="128332" y="1181590"/>
                  <a:pt x="46495" y="1208868"/>
                </a:cubicBezTo>
                <a:cubicBezTo>
                  <a:pt x="30822" y="1232377"/>
                  <a:pt x="0" y="1269774"/>
                  <a:pt x="0" y="1301858"/>
                </a:cubicBezTo>
                <a:cubicBezTo>
                  <a:pt x="0" y="1328200"/>
                  <a:pt x="9109" y="1353794"/>
                  <a:pt x="15498" y="1379349"/>
                </a:cubicBezTo>
                <a:cubicBezTo>
                  <a:pt x="23901" y="1412961"/>
                  <a:pt x="36742" y="1447087"/>
                  <a:pt x="61993" y="1472339"/>
                </a:cubicBezTo>
                <a:cubicBezTo>
                  <a:pt x="103493" y="1513839"/>
                  <a:pt x="163935" y="1519177"/>
                  <a:pt x="216976" y="1534332"/>
                </a:cubicBezTo>
                <a:cubicBezTo>
                  <a:pt x="273119" y="1550373"/>
                  <a:pt x="259025" y="1546867"/>
                  <a:pt x="309966" y="1580827"/>
                </a:cubicBezTo>
                <a:cubicBezTo>
                  <a:pt x="330631" y="1642821"/>
                  <a:pt x="371960" y="1704813"/>
                  <a:pt x="309966" y="1766807"/>
                </a:cubicBezTo>
                <a:cubicBezTo>
                  <a:pt x="294468" y="1782305"/>
                  <a:pt x="282631" y="1802658"/>
                  <a:pt x="263471" y="1813302"/>
                </a:cubicBezTo>
                <a:cubicBezTo>
                  <a:pt x="234910" y="1829170"/>
                  <a:pt x="170482" y="1844299"/>
                  <a:pt x="170482" y="1844299"/>
                </a:cubicBezTo>
                <a:lnTo>
                  <a:pt x="123987" y="1890793"/>
                </a:lnTo>
              </a:path>
            </a:pathLst>
          </a:cu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0EDEFC-476D-4844-B2E3-374C2A516C54}"/>
              </a:ext>
            </a:extLst>
          </p:cNvPr>
          <p:cNvCxnSpPr/>
          <p:nvPr/>
        </p:nvCxnSpPr>
        <p:spPr>
          <a:xfrm flipV="1">
            <a:off x="6661936" y="2448051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7E5BC2-1C25-C949-9EE9-CC02DA822C76}"/>
              </a:ext>
            </a:extLst>
          </p:cNvPr>
          <p:cNvCxnSpPr>
            <a:cxnSpLocks/>
          </p:cNvCxnSpPr>
          <p:nvPr/>
        </p:nvCxnSpPr>
        <p:spPr>
          <a:xfrm>
            <a:off x="6651662" y="4624461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141F3-4924-B245-8484-5303951310AE}"/>
              </a:ext>
            </a:extLst>
          </p:cNvPr>
          <p:cNvSpPr/>
          <p:nvPr/>
        </p:nvSpPr>
        <p:spPr>
          <a:xfrm>
            <a:off x="10525358" y="4424712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B778F-FD00-734E-8F89-4B62619A0976}"/>
              </a:ext>
            </a:extLst>
          </p:cNvPr>
          <p:cNvSpPr/>
          <p:nvPr/>
        </p:nvSpPr>
        <p:spPr>
          <a:xfrm>
            <a:off x="6517505" y="1946479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40F2BA-B504-FD43-9E73-74BCCC239D4F}"/>
              </a:ext>
            </a:extLst>
          </p:cNvPr>
          <p:cNvSpPr/>
          <p:nvPr/>
        </p:nvSpPr>
        <p:spPr>
          <a:xfrm>
            <a:off x="8066269" y="2972585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CB0DA6-F982-A445-B08A-5D6B1F0D8653}"/>
              </a:ext>
            </a:extLst>
          </p:cNvPr>
          <p:cNvSpPr/>
          <p:nvPr/>
        </p:nvSpPr>
        <p:spPr>
          <a:xfrm>
            <a:off x="8970650" y="2502995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1BDF0B-6A77-3B47-A646-5CE240D5311C}"/>
              </a:ext>
            </a:extLst>
          </p:cNvPr>
          <p:cNvSpPr/>
          <p:nvPr/>
        </p:nvSpPr>
        <p:spPr>
          <a:xfrm>
            <a:off x="9209046" y="2236517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A2AEB4-0963-9E4C-89CE-639C65F38F80}"/>
              </a:ext>
            </a:extLst>
          </p:cNvPr>
          <p:cNvSpPr/>
          <p:nvPr/>
        </p:nvSpPr>
        <p:spPr>
          <a:xfrm>
            <a:off x="9121940" y="29859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6FB858-B667-2946-B0C8-AACEC135243B}"/>
              </a:ext>
            </a:extLst>
          </p:cNvPr>
          <p:cNvSpPr/>
          <p:nvPr/>
        </p:nvSpPr>
        <p:spPr>
          <a:xfrm>
            <a:off x="9415446" y="252309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310A3C-92A3-8449-8AEA-D12819147CFA}"/>
              </a:ext>
            </a:extLst>
          </p:cNvPr>
          <p:cNvSpPr/>
          <p:nvPr/>
        </p:nvSpPr>
        <p:spPr>
          <a:xfrm>
            <a:off x="8601356" y="4034945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A0505F-C3FB-244B-80CE-C4184B204FA0}"/>
              </a:ext>
            </a:extLst>
          </p:cNvPr>
          <p:cNvSpPr/>
          <p:nvPr/>
        </p:nvSpPr>
        <p:spPr>
          <a:xfrm>
            <a:off x="8825690" y="281312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D256D5-D870-BF4E-8130-9FD23ECBE904}"/>
              </a:ext>
            </a:extLst>
          </p:cNvPr>
          <p:cNvSpPr/>
          <p:nvPr/>
        </p:nvSpPr>
        <p:spPr>
          <a:xfrm>
            <a:off x="9691057" y="2787090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0B9D-86E5-8448-8DD6-244B7D66F34E}"/>
              </a:ext>
            </a:extLst>
          </p:cNvPr>
          <p:cNvSpPr/>
          <p:nvPr/>
        </p:nvSpPr>
        <p:spPr>
          <a:xfrm>
            <a:off x="8237143" y="338545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D53280-C911-6D4A-94C2-67DDB39B5D5E}"/>
              </a:ext>
            </a:extLst>
          </p:cNvPr>
          <p:cNvSpPr/>
          <p:nvPr/>
        </p:nvSpPr>
        <p:spPr>
          <a:xfrm>
            <a:off x="9474000" y="418349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917F40-77D8-7043-85BF-22323E7ADE77}"/>
              </a:ext>
            </a:extLst>
          </p:cNvPr>
          <p:cNvSpPr/>
          <p:nvPr/>
        </p:nvSpPr>
        <p:spPr>
          <a:xfrm>
            <a:off x="7747132" y="363432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483392-B6DC-FB4B-B9D8-9A23BE7E32F8}"/>
              </a:ext>
            </a:extLst>
          </p:cNvPr>
          <p:cNvSpPr/>
          <p:nvPr/>
        </p:nvSpPr>
        <p:spPr>
          <a:xfrm>
            <a:off x="7588581" y="3000053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B66F9B-52D2-2B4A-9A69-3A7D015E557C}"/>
              </a:ext>
            </a:extLst>
          </p:cNvPr>
          <p:cNvSpPr/>
          <p:nvPr/>
        </p:nvSpPr>
        <p:spPr>
          <a:xfrm>
            <a:off x="7830544" y="318118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42871A-5C0C-1F4E-BE4F-D1917B8EF879}"/>
              </a:ext>
            </a:extLst>
          </p:cNvPr>
          <p:cNvSpPr/>
          <p:nvPr/>
        </p:nvSpPr>
        <p:spPr>
          <a:xfrm>
            <a:off x="7653469" y="256967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24F5DE-B071-0949-B17A-B0E764948907}"/>
              </a:ext>
            </a:extLst>
          </p:cNvPr>
          <p:cNvSpPr/>
          <p:nvPr/>
        </p:nvSpPr>
        <p:spPr>
          <a:xfrm>
            <a:off x="7607603" y="337180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F1B313-45C9-8F44-B665-F36116C7627E}"/>
              </a:ext>
            </a:extLst>
          </p:cNvPr>
          <p:cNvSpPr/>
          <p:nvPr/>
        </p:nvSpPr>
        <p:spPr>
          <a:xfrm>
            <a:off x="8790384" y="4539253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9A99E64-8D62-1141-AC76-13006C6ADB7C}"/>
              </a:ext>
            </a:extLst>
          </p:cNvPr>
          <p:cNvSpPr/>
          <p:nvPr/>
        </p:nvSpPr>
        <p:spPr>
          <a:xfrm>
            <a:off x="9574955" y="364916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3D55FC9-780C-C14F-9D48-C4B50B276CEE}"/>
              </a:ext>
            </a:extLst>
          </p:cNvPr>
          <p:cNvSpPr/>
          <p:nvPr/>
        </p:nvSpPr>
        <p:spPr>
          <a:xfrm>
            <a:off x="9317046" y="436149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EED865-FDB2-0746-8676-C1BA6E017096}"/>
              </a:ext>
            </a:extLst>
          </p:cNvPr>
          <p:cNvSpPr/>
          <p:nvPr/>
        </p:nvSpPr>
        <p:spPr>
          <a:xfrm>
            <a:off x="8261914" y="252767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6774B3-E88A-8B4D-9B85-691E27AAAE36}"/>
              </a:ext>
            </a:extLst>
          </p:cNvPr>
          <p:cNvSpPr/>
          <p:nvPr/>
        </p:nvSpPr>
        <p:spPr>
          <a:xfrm>
            <a:off x="8335152" y="446356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017E5F-BEF0-A24F-ADA1-431162FE5F4F}"/>
              </a:ext>
            </a:extLst>
          </p:cNvPr>
          <p:cNvSpPr/>
          <p:nvPr/>
        </p:nvSpPr>
        <p:spPr>
          <a:xfrm>
            <a:off x="9466955" y="3076866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3ADA40-B177-5C49-9736-7CE69BC2832D}"/>
              </a:ext>
            </a:extLst>
          </p:cNvPr>
          <p:cNvSpPr/>
          <p:nvPr/>
        </p:nvSpPr>
        <p:spPr>
          <a:xfrm>
            <a:off x="7670665" y="388017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4078F7-204F-D44F-B9DD-4AB36FB29FA8}"/>
              </a:ext>
            </a:extLst>
          </p:cNvPr>
          <p:cNvSpPr/>
          <p:nvPr/>
        </p:nvSpPr>
        <p:spPr>
          <a:xfrm>
            <a:off x="8389152" y="30939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8D1755-E5B6-FB4C-A0E2-EAC721394DAE}"/>
              </a:ext>
            </a:extLst>
          </p:cNvPr>
          <p:cNvSpPr/>
          <p:nvPr/>
        </p:nvSpPr>
        <p:spPr>
          <a:xfrm>
            <a:off x="9067940" y="3987703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FE2DE7F-A373-444C-952B-691A05CB22F4}"/>
              </a:ext>
            </a:extLst>
          </p:cNvPr>
          <p:cNvSpPr/>
          <p:nvPr/>
        </p:nvSpPr>
        <p:spPr>
          <a:xfrm>
            <a:off x="7823065" y="4187560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108575-F485-5347-B321-F8EB95B88CB6}"/>
              </a:ext>
            </a:extLst>
          </p:cNvPr>
          <p:cNvSpPr/>
          <p:nvPr/>
        </p:nvSpPr>
        <p:spPr>
          <a:xfrm>
            <a:off x="9024650" y="363286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34E1E1-838F-864A-8A63-C24A7635EDC7}"/>
              </a:ext>
            </a:extLst>
          </p:cNvPr>
          <p:cNvSpPr/>
          <p:nvPr/>
        </p:nvSpPr>
        <p:spPr>
          <a:xfrm>
            <a:off x="9142742" y="336295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0B619D-0211-ED4F-96FB-249980FB1EAB}"/>
              </a:ext>
            </a:extLst>
          </p:cNvPr>
          <p:cNvSpPr/>
          <p:nvPr/>
        </p:nvSpPr>
        <p:spPr>
          <a:xfrm>
            <a:off x="9361446" y="391364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34B777-A2B0-0642-B8C5-BE0B8A6F8095}"/>
              </a:ext>
            </a:extLst>
          </p:cNvPr>
          <p:cNvSpPr/>
          <p:nvPr/>
        </p:nvSpPr>
        <p:spPr>
          <a:xfrm>
            <a:off x="9811970" y="3184883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A1BFB0-EDDD-334D-B8E7-B9001285B13D}"/>
              </a:ext>
            </a:extLst>
          </p:cNvPr>
          <p:cNvSpPr/>
          <p:nvPr/>
        </p:nvSpPr>
        <p:spPr>
          <a:xfrm>
            <a:off x="9836273" y="339669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34FC22-4500-7B49-B64D-A1E635DDC4CA}"/>
              </a:ext>
            </a:extLst>
          </p:cNvPr>
          <p:cNvSpPr/>
          <p:nvPr/>
        </p:nvSpPr>
        <p:spPr>
          <a:xfrm>
            <a:off x="9843457" y="396237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94394D2-438C-CF41-8EDA-F41B1A7943E6}"/>
              </a:ext>
            </a:extLst>
          </p:cNvPr>
          <p:cNvSpPr/>
          <p:nvPr/>
        </p:nvSpPr>
        <p:spPr>
          <a:xfrm>
            <a:off x="8032761" y="388083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0392E5-3849-C34B-8834-6EEBDEDBB802}"/>
              </a:ext>
            </a:extLst>
          </p:cNvPr>
          <p:cNvSpPr/>
          <p:nvPr/>
        </p:nvSpPr>
        <p:spPr>
          <a:xfrm>
            <a:off x="8369557" y="365977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158B55-3B7E-5546-9092-18DD475C973E}"/>
              </a:ext>
            </a:extLst>
          </p:cNvPr>
          <p:cNvSpPr/>
          <p:nvPr/>
        </p:nvSpPr>
        <p:spPr>
          <a:xfrm>
            <a:off x="8369557" y="416162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D2F995-8759-5D48-94F7-A98023129F32}"/>
              </a:ext>
            </a:extLst>
          </p:cNvPr>
          <p:cNvSpPr/>
          <p:nvPr/>
        </p:nvSpPr>
        <p:spPr>
          <a:xfrm>
            <a:off x="8665212" y="334305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038A071-421B-A74E-8EC7-9F27CCE449A6}"/>
              </a:ext>
            </a:extLst>
          </p:cNvPr>
          <p:cNvSpPr/>
          <p:nvPr/>
        </p:nvSpPr>
        <p:spPr>
          <a:xfrm>
            <a:off x="8844384" y="364466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BAA0B9-9A2C-1A4A-9762-B02BC964414A}"/>
              </a:ext>
            </a:extLst>
          </p:cNvPr>
          <p:cNvSpPr/>
          <p:nvPr/>
        </p:nvSpPr>
        <p:spPr>
          <a:xfrm>
            <a:off x="8851568" y="421035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45C960-560D-1A47-84AD-2013F2A3A911}"/>
              </a:ext>
            </a:extLst>
          </p:cNvPr>
          <p:cNvSpPr/>
          <p:nvPr/>
        </p:nvSpPr>
        <p:spPr>
          <a:xfrm>
            <a:off x="7908771" y="2671966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12DF6D-157F-D84B-BFA2-05FED8668A44}"/>
              </a:ext>
            </a:extLst>
          </p:cNvPr>
          <p:cNvSpPr/>
          <p:nvPr/>
        </p:nvSpPr>
        <p:spPr>
          <a:xfrm>
            <a:off x="8038263" y="221690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E59EC5-8D44-2C45-8F5A-486D701A99F5}"/>
              </a:ext>
            </a:extLst>
          </p:cNvPr>
          <p:cNvSpPr/>
          <p:nvPr/>
        </p:nvSpPr>
        <p:spPr>
          <a:xfrm>
            <a:off x="8245567" y="295275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6944CE-FC7A-BC4C-B939-F3E3C59C3930}"/>
              </a:ext>
            </a:extLst>
          </p:cNvPr>
          <p:cNvSpPr/>
          <p:nvPr/>
        </p:nvSpPr>
        <p:spPr>
          <a:xfrm>
            <a:off x="8578364" y="2135669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9C47BFA-7692-A84C-92A4-2CE71E86BF85}"/>
              </a:ext>
            </a:extLst>
          </p:cNvPr>
          <p:cNvSpPr/>
          <p:nvPr/>
        </p:nvSpPr>
        <p:spPr>
          <a:xfrm>
            <a:off x="8547378" y="256246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40194-3827-8D47-AA95-464DF735C0C2}"/>
              </a:ext>
            </a:extLst>
          </p:cNvPr>
          <p:cNvSpPr/>
          <p:nvPr/>
        </p:nvSpPr>
        <p:spPr>
          <a:xfrm>
            <a:off x="8727578" y="300148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36250081-D1BB-6548-9699-506F250B6305}"/>
              </a:ext>
            </a:extLst>
          </p:cNvPr>
          <p:cNvSpPr/>
          <p:nvPr/>
        </p:nvSpPr>
        <p:spPr>
          <a:xfrm>
            <a:off x="7919841" y="2726897"/>
            <a:ext cx="1476302" cy="1459460"/>
          </a:xfrm>
          <a:custGeom>
            <a:avLst/>
            <a:gdLst>
              <a:gd name="connsiteX0" fmla="*/ 574879 w 1476302"/>
              <a:gd name="connsiteY0" fmla="*/ 142104 h 1459460"/>
              <a:gd name="connsiteX1" fmla="*/ 652370 w 1476302"/>
              <a:gd name="connsiteY1" fmla="*/ 173101 h 1459460"/>
              <a:gd name="connsiteX2" fmla="*/ 745360 w 1476302"/>
              <a:gd name="connsiteY2" fmla="*/ 111107 h 1459460"/>
              <a:gd name="connsiteX3" fmla="*/ 791855 w 1476302"/>
              <a:gd name="connsiteY3" fmla="*/ 80111 h 1459460"/>
              <a:gd name="connsiteX4" fmla="*/ 822851 w 1476302"/>
              <a:gd name="connsiteY4" fmla="*/ 33616 h 1459460"/>
              <a:gd name="connsiteX5" fmla="*/ 993333 w 1476302"/>
              <a:gd name="connsiteY5" fmla="*/ 18118 h 1459460"/>
              <a:gd name="connsiteX6" fmla="*/ 1039828 w 1476302"/>
              <a:gd name="connsiteY6" fmla="*/ 33616 h 1459460"/>
              <a:gd name="connsiteX7" fmla="*/ 1132818 w 1476302"/>
              <a:gd name="connsiteY7" fmla="*/ 80111 h 1459460"/>
              <a:gd name="connsiteX8" fmla="*/ 1272302 w 1476302"/>
              <a:gd name="connsiteY8" fmla="*/ 95609 h 1459460"/>
              <a:gd name="connsiteX9" fmla="*/ 1334296 w 1476302"/>
              <a:gd name="connsiteY9" fmla="*/ 188599 h 1459460"/>
              <a:gd name="connsiteX10" fmla="*/ 1349794 w 1476302"/>
              <a:gd name="connsiteY10" fmla="*/ 235094 h 1459460"/>
              <a:gd name="connsiteX11" fmla="*/ 1380790 w 1476302"/>
              <a:gd name="connsiteY11" fmla="*/ 281589 h 1459460"/>
              <a:gd name="connsiteX12" fmla="*/ 1396289 w 1476302"/>
              <a:gd name="connsiteY12" fmla="*/ 328084 h 1459460"/>
              <a:gd name="connsiteX13" fmla="*/ 1442784 w 1476302"/>
              <a:gd name="connsiteY13" fmla="*/ 498565 h 1459460"/>
              <a:gd name="connsiteX14" fmla="*/ 1458282 w 1476302"/>
              <a:gd name="connsiteY14" fmla="*/ 591555 h 1459460"/>
              <a:gd name="connsiteX15" fmla="*/ 1473780 w 1476302"/>
              <a:gd name="connsiteY15" fmla="*/ 638050 h 1459460"/>
              <a:gd name="connsiteX16" fmla="*/ 1458282 w 1476302"/>
              <a:gd name="connsiteY16" fmla="*/ 963514 h 1459460"/>
              <a:gd name="connsiteX17" fmla="*/ 1365292 w 1476302"/>
              <a:gd name="connsiteY17" fmla="*/ 1056504 h 1459460"/>
              <a:gd name="connsiteX18" fmla="*/ 1334296 w 1476302"/>
              <a:gd name="connsiteY18" fmla="*/ 1288979 h 1459460"/>
              <a:gd name="connsiteX19" fmla="*/ 1287801 w 1476302"/>
              <a:gd name="connsiteY19" fmla="*/ 1443962 h 1459460"/>
              <a:gd name="connsiteX20" fmla="*/ 1210309 w 1476302"/>
              <a:gd name="connsiteY20" fmla="*/ 1459460 h 1459460"/>
              <a:gd name="connsiteX21" fmla="*/ 1117319 w 1476302"/>
              <a:gd name="connsiteY21" fmla="*/ 1428463 h 1459460"/>
              <a:gd name="connsiteX22" fmla="*/ 1039828 w 1476302"/>
              <a:gd name="connsiteY22" fmla="*/ 1350972 h 1459460"/>
              <a:gd name="connsiteX23" fmla="*/ 1008831 w 1476302"/>
              <a:gd name="connsiteY23" fmla="*/ 1304477 h 1459460"/>
              <a:gd name="connsiteX24" fmla="*/ 915841 w 1476302"/>
              <a:gd name="connsiteY24" fmla="*/ 1226985 h 1459460"/>
              <a:gd name="connsiteX25" fmla="*/ 869346 w 1476302"/>
              <a:gd name="connsiteY25" fmla="*/ 1211487 h 1459460"/>
              <a:gd name="connsiteX26" fmla="*/ 636872 w 1476302"/>
              <a:gd name="connsiteY26" fmla="*/ 1226985 h 1459460"/>
              <a:gd name="connsiteX27" fmla="*/ 466390 w 1476302"/>
              <a:gd name="connsiteY27" fmla="*/ 1195989 h 1459460"/>
              <a:gd name="connsiteX28" fmla="*/ 373401 w 1476302"/>
              <a:gd name="connsiteY28" fmla="*/ 1118497 h 1459460"/>
              <a:gd name="connsiteX29" fmla="*/ 357902 w 1476302"/>
              <a:gd name="connsiteY29" fmla="*/ 1072002 h 1459460"/>
              <a:gd name="connsiteX30" fmla="*/ 326906 w 1476302"/>
              <a:gd name="connsiteY30" fmla="*/ 932518 h 1459460"/>
              <a:gd name="connsiteX31" fmla="*/ 295909 w 1476302"/>
              <a:gd name="connsiteY31" fmla="*/ 886023 h 1459460"/>
              <a:gd name="connsiteX32" fmla="*/ 249414 w 1476302"/>
              <a:gd name="connsiteY32" fmla="*/ 793033 h 1459460"/>
              <a:gd name="connsiteX33" fmla="*/ 202919 w 1476302"/>
              <a:gd name="connsiteY33" fmla="*/ 700043 h 1459460"/>
              <a:gd name="connsiteX34" fmla="*/ 140926 w 1476302"/>
              <a:gd name="connsiteY34" fmla="*/ 560558 h 1459460"/>
              <a:gd name="connsiteX35" fmla="*/ 109929 w 1476302"/>
              <a:gd name="connsiteY35" fmla="*/ 467568 h 1459460"/>
              <a:gd name="connsiteX36" fmla="*/ 94431 w 1476302"/>
              <a:gd name="connsiteY36" fmla="*/ 421073 h 1459460"/>
              <a:gd name="connsiteX37" fmla="*/ 47936 w 1476302"/>
              <a:gd name="connsiteY37" fmla="*/ 374579 h 1459460"/>
              <a:gd name="connsiteX38" fmla="*/ 32438 w 1476302"/>
              <a:gd name="connsiteY38" fmla="*/ 328084 h 1459460"/>
              <a:gd name="connsiteX39" fmla="*/ 1441 w 1476302"/>
              <a:gd name="connsiteY39" fmla="*/ 281589 h 1459460"/>
              <a:gd name="connsiteX40" fmla="*/ 63434 w 1476302"/>
              <a:gd name="connsiteY40" fmla="*/ 219595 h 1459460"/>
              <a:gd name="connsiteX41" fmla="*/ 156424 w 1476302"/>
              <a:gd name="connsiteY41" fmla="*/ 173101 h 1459460"/>
              <a:gd name="connsiteX42" fmla="*/ 574879 w 1476302"/>
              <a:gd name="connsiteY42" fmla="*/ 142104 h 145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76302" h="1459460">
                <a:moveTo>
                  <a:pt x="574879" y="142104"/>
                </a:moveTo>
                <a:cubicBezTo>
                  <a:pt x="657537" y="142104"/>
                  <a:pt x="624999" y="178078"/>
                  <a:pt x="652370" y="173101"/>
                </a:cubicBezTo>
                <a:cubicBezTo>
                  <a:pt x="689023" y="166437"/>
                  <a:pt x="714363" y="131772"/>
                  <a:pt x="745360" y="111107"/>
                </a:cubicBezTo>
                <a:lnTo>
                  <a:pt x="791855" y="80111"/>
                </a:lnTo>
                <a:cubicBezTo>
                  <a:pt x="802187" y="64613"/>
                  <a:pt x="809680" y="46787"/>
                  <a:pt x="822851" y="33616"/>
                </a:cubicBezTo>
                <a:cubicBezTo>
                  <a:pt x="879957" y="-23490"/>
                  <a:pt x="904628" y="7029"/>
                  <a:pt x="993333" y="18118"/>
                </a:cubicBezTo>
                <a:cubicBezTo>
                  <a:pt x="1008831" y="23284"/>
                  <a:pt x="1025216" y="26310"/>
                  <a:pt x="1039828" y="33616"/>
                </a:cubicBezTo>
                <a:cubicBezTo>
                  <a:pt x="1093377" y="60390"/>
                  <a:pt x="1074388" y="70372"/>
                  <a:pt x="1132818" y="80111"/>
                </a:cubicBezTo>
                <a:cubicBezTo>
                  <a:pt x="1178962" y="87802"/>
                  <a:pt x="1225807" y="90443"/>
                  <a:pt x="1272302" y="95609"/>
                </a:cubicBezTo>
                <a:cubicBezTo>
                  <a:pt x="1292967" y="126606"/>
                  <a:pt x="1322516" y="153257"/>
                  <a:pt x="1334296" y="188599"/>
                </a:cubicBezTo>
                <a:cubicBezTo>
                  <a:pt x="1339462" y="204097"/>
                  <a:pt x="1342488" y="220482"/>
                  <a:pt x="1349794" y="235094"/>
                </a:cubicBezTo>
                <a:cubicBezTo>
                  <a:pt x="1358124" y="251754"/>
                  <a:pt x="1372460" y="264929"/>
                  <a:pt x="1380790" y="281589"/>
                </a:cubicBezTo>
                <a:cubicBezTo>
                  <a:pt x="1388096" y="296201"/>
                  <a:pt x="1391991" y="312323"/>
                  <a:pt x="1396289" y="328084"/>
                </a:cubicBezTo>
                <a:cubicBezTo>
                  <a:pt x="1448727" y="520357"/>
                  <a:pt x="1407110" y="391546"/>
                  <a:pt x="1442784" y="498565"/>
                </a:cubicBezTo>
                <a:cubicBezTo>
                  <a:pt x="1447950" y="529562"/>
                  <a:pt x="1451465" y="560879"/>
                  <a:pt x="1458282" y="591555"/>
                </a:cubicBezTo>
                <a:cubicBezTo>
                  <a:pt x="1461826" y="607503"/>
                  <a:pt x="1473780" y="621713"/>
                  <a:pt x="1473780" y="638050"/>
                </a:cubicBezTo>
                <a:cubicBezTo>
                  <a:pt x="1473780" y="746661"/>
                  <a:pt x="1485539" y="858379"/>
                  <a:pt x="1458282" y="963514"/>
                </a:cubicBezTo>
                <a:cubicBezTo>
                  <a:pt x="1447281" y="1005947"/>
                  <a:pt x="1365292" y="1056504"/>
                  <a:pt x="1365292" y="1056504"/>
                </a:cubicBezTo>
                <a:cubicBezTo>
                  <a:pt x="1328420" y="1167123"/>
                  <a:pt x="1357634" y="1067267"/>
                  <a:pt x="1334296" y="1288979"/>
                </a:cubicBezTo>
                <a:cubicBezTo>
                  <a:pt x="1331696" y="1313680"/>
                  <a:pt x="1331139" y="1419197"/>
                  <a:pt x="1287801" y="1443962"/>
                </a:cubicBezTo>
                <a:cubicBezTo>
                  <a:pt x="1264930" y="1457031"/>
                  <a:pt x="1236140" y="1454294"/>
                  <a:pt x="1210309" y="1459460"/>
                </a:cubicBezTo>
                <a:cubicBezTo>
                  <a:pt x="1179312" y="1449128"/>
                  <a:pt x="1135443" y="1455649"/>
                  <a:pt x="1117319" y="1428463"/>
                </a:cubicBezTo>
                <a:cubicBezTo>
                  <a:pt x="1075991" y="1366470"/>
                  <a:pt x="1101821" y="1392300"/>
                  <a:pt x="1039828" y="1350972"/>
                </a:cubicBezTo>
                <a:cubicBezTo>
                  <a:pt x="1029496" y="1335474"/>
                  <a:pt x="1020756" y="1318786"/>
                  <a:pt x="1008831" y="1304477"/>
                </a:cubicBezTo>
                <a:cubicBezTo>
                  <a:pt x="984349" y="1275098"/>
                  <a:pt x="950672" y="1244401"/>
                  <a:pt x="915841" y="1226985"/>
                </a:cubicBezTo>
                <a:cubicBezTo>
                  <a:pt x="901229" y="1219679"/>
                  <a:pt x="884844" y="1216653"/>
                  <a:pt x="869346" y="1211487"/>
                </a:cubicBezTo>
                <a:cubicBezTo>
                  <a:pt x="791855" y="1216653"/>
                  <a:pt x="714535" y="1226985"/>
                  <a:pt x="636872" y="1226985"/>
                </a:cubicBezTo>
                <a:cubicBezTo>
                  <a:pt x="581341" y="1226985"/>
                  <a:pt x="520648" y="1209553"/>
                  <a:pt x="466390" y="1195989"/>
                </a:cubicBezTo>
                <a:cubicBezTo>
                  <a:pt x="432083" y="1173117"/>
                  <a:pt x="397267" y="1154295"/>
                  <a:pt x="373401" y="1118497"/>
                </a:cubicBezTo>
                <a:cubicBezTo>
                  <a:pt x="364339" y="1104904"/>
                  <a:pt x="363068" y="1087500"/>
                  <a:pt x="357902" y="1072002"/>
                </a:cubicBezTo>
                <a:cubicBezTo>
                  <a:pt x="351950" y="1036288"/>
                  <a:pt x="345983" y="970671"/>
                  <a:pt x="326906" y="932518"/>
                </a:cubicBezTo>
                <a:cubicBezTo>
                  <a:pt x="318576" y="915858"/>
                  <a:pt x="306241" y="901521"/>
                  <a:pt x="295909" y="886023"/>
                </a:cubicBezTo>
                <a:cubicBezTo>
                  <a:pt x="256954" y="769157"/>
                  <a:pt x="309502" y="913209"/>
                  <a:pt x="249414" y="793033"/>
                </a:cubicBezTo>
                <a:cubicBezTo>
                  <a:pt x="185248" y="664701"/>
                  <a:pt x="291752" y="833292"/>
                  <a:pt x="202919" y="700043"/>
                </a:cubicBezTo>
                <a:cubicBezTo>
                  <a:pt x="166033" y="589382"/>
                  <a:pt x="190047" y="634239"/>
                  <a:pt x="140926" y="560558"/>
                </a:cubicBezTo>
                <a:lnTo>
                  <a:pt x="109929" y="467568"/>
                </a:lnTo>
                <a:cubicBezTo>
                  <a:pt x="104763" y="452070"/>
                  <a:pt x="105983" y="432625"/>
                  <a:pt x="94431" y="421073"/>
                </a:cubicBezTo>
                <a:lnTo>
                  <a:pt x="47936" y="374579"/>
                </a:lnTo>
                <a:cubicBezTo>
                  <a:pt x="42770" y="359081"/>
                  <a:pt x="39744" y="342696"/>
                  <a:pt x="32438" y="328084"/>
                </a:cubicBezTo>
                <a:cubicBezTo>
                  <a:pt x="24108" y="311424"/>
                  <a:pt x="4503" y="299962"/>
                  <a:pt x="1441" y="281589"/>
                </a:cubicBezTo>
                <a:cubicBezTo>
                  <a:pt x="-8096" y="224366"/>
                  <a:pt x="31643" y="235491"/>
                  <a:pt x="63434" y="219595"/>
                </a:cubicBezTo>
                <a:cubicBezTo>
                  <a:pt x="102501" y="200061"/>
                  <a:pt x="110695" y="176488"/>
                  <a:pt x="156424" y="173101"/>
                </a:cubicBezTo>
                <a:cubicBezTo>
                  <a:pt x="569104" y="142532"/>
                  <a:pt x="492221" y="142104"/>
                  <a:pt x="574879" y="142104"/>
                </a:cubicBezTo>
                <a:close/>
              </a:path>
            </a:pathLst>
          </a:cu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93593CE-3D2D-274B-8711-C2621A1C1AD2}"/>
              </a:ext>
            </a:extLst>
          </p:cNvPr>
          <p:cNvGrpSpPr>
            <a:grpSpLocks noChangeAspect="1"/>
          </p:cNvGrpSpPr>
          <p:nvPr/>
        </p:nvGrpSpPr>
        <p:grpSpPr>
          <a:xfrm>
            <a:off x="1308681" y="4356644"/>
            <a:ext cx="9445134" cy="1721404"/>
            <a:chOff x="3360126" y="3971848"/>
            <a:chExt cx="5764444" cy="105058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D5D338D-D36D-2C43-99D1-AAD91DC05CB6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110" name="Intelligent Information Retrieval Laboratory">
                <a:extLst>
                  <a:ext uri="{FF2B5EF4-FFF2-40B4-BE49-F238E27FC236}">
                    <a16:creationId xmlns:a16="http://schemas.microsoft.com/office/drawing/2014/main" id="{1968F2DE-1E48-3741-A4DB-A3FF3FF7DBC4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1" name="Intelligent Information Retrieval Laboratory">
                <a:extLst>
                  <a:ext uri="{FF2B5EF4-FFF2-40B4-BE49-F238E27FC236}">
                    <a16:creationId xmlns:a16="http://schemas.microsoft.com/office/drawing/2014/main" id="{0B5FD380-B172-934E-A791-F001ADB01802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D265EFF-3FBC-1440-92F5-D4EFF90331E5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CD167148-F463-2A4E-9FEA-79B9FE8F9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4" descr="Youtube logo | Logok">
                <a:extLst>
                  <a:ext uri="{FF2B5EF4-FFF2-40B4-BE49-F238E27FC236}">
                    <a16:creationId xmlns:a16="http://schemas.microsoft.com/office/drawing/2014/main" id="{31D5A6A7-605A-3F49-9EF1-69CF4C27E3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" name="Intelligent Information Retrieval Laboratory">
                <a:extLst>
                  <a:ext uri="{FF2B5EF4-FFF2-40B4-BE49-F238E27FC236}">
                    <a16:creationId xmlns:a16="http://schemas.microsoft.com/office/drawing/2014/main" id="{82B4A612-50EC-C347-A67A-2B20FCE667EC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23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4799E-A639-E34D-8CA3-6E761DC6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62" y="2330756"/>
            <a:ext cx="3731682" cy="25303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C7782-1B13-9A49-9941-733BCFD478C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010353" y="2303713"/>
            <a:ext cx="16032" cy="1780423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84F4B9-54C8-D64F-8E2E-34DF64104F92}"/>
              </a:ext>
            </a:extLst>
          </p:cNvPr>
          <p:cNvCxnSpPr>
            <a:cxnSpLocks/>
          </p:cNvCxnSpPr>
          <p:nvPr/>
        </p:nvCxnSpPr>
        <p:spPr>
          <a:xfrm>
            <a:off x="8000079" y="4082424"/>
            <a:ext cx="1673246" cy="8623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52CDE-B856-3240-93CB-2954D26FA639}"/>
              </a:ext>
            </a:extLst>
          </p:cNvPr>
          <p:cNvSpPr/>
          <p:nvPr/>
        </p:nvSpPr>
        <p:spPr>
          <a:xfrm>
            <a:off x="9652597" y="3997815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sz="1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D74C3-962D-1D49-AE31-C47FB4F488F5}"/>
              </a:ext>
            </a:extLst>
          </p:cNvPr>
          <p:cNvSpPr/>
          <p:nvPr/>
        </p:nvSpPr>
        <p:spPr>
          <a:xfrm>
            <a:off x="7889168" y="1995936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sz="1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9F8FB-BC71-3142-8E34-5C974B8412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17075" y="4067129"/>
            <a:ext cx="603006" cy="600769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8813E00-C626-554E-9989-1BF89FB3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6336">
            <a:off x="7529954" y="3199726"/>
            <a:ext cx="1714500" cy="1397000"/>
          </a:xfrm>
          <a:prstGeom prst="rect">
            <a:avLst/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3D00489-B147-C24D-86B5-080CDBC2A499}"/>
              </a:ext>
            </a:extLst>
          </p:cNvPr>
          <p:cNvSpPr/>
          <p:nvPr/>
        </p:nvSpPr>
        <p:spPr>
          <a:xfrm rot="217023">
            <a:off x="7144245" y="2682262"/>
            <a:ext cx="2953994" cy="1125130"/>
          </a:xfrm>
          <a:prstGeom prst="parallelogram">
            <a:avLst>
              <a:gd name="adj" fmla="val 133454"/>
            </a:avLst>
          </a:prstGeom>
          <a:solidFill>
            <a:srgbClr val="D2A66C">
              <a:alpha val="4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6BD08-E3D8-B54E-A38A-98852367F5A0}"/>
              </a:ext>
            </a:extLst>
          </p:cNvPr>
          <p:cNvSpPr/>
          <p:nvPr/>
        </p:nvSpPr>
        <p:spPr>
          <a:xfrm>
            <a:off x="7279858" y="4667898"/>
            <a:ext cx="2744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sz="14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E64B1F-0EF4-A944-9F02-DFA7DA454D25}"/>
              </a:ext>
            </a:extLst>
          </p:cNvPr>
          <p:cNvGrpSpPr>
            <a:grpSpLocks noChangeAspect="1"/>
          </p:cNvGrpSpPr>
          <p:nvPr/>
        </p:nvGrpSpPr>
        <p:grpSpPr>
          <a:xfrm>
            <a:off x="1581056" y="4486897"/>
            <a:ext cx="9445134" cy="1721404"/>
            <a:chOff x="3360126" y="3971848"/>
            <a:chExt cx="5764444" cy="1050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3E583C0-1A91-FD47-923C-D1046B90219A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35" name="Intelligent Information Retrieval Laboratory">
                <a:extLst>
                  <a:ext uri="{FF2B5EF4-FFF2-40B4-BE49-F238E27FC236}">
                    <a16:creationId xmlns:a16="http://schemas.microsoft.com/office/drawing/2014/main" id="{525B2449-CBE0-C14C-B19D-B26BB65588E4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6" name="Intelligent Information Retrieval Laboratory">
                <a:extLst>
                  <a:ext uri="{FF2B5EF4-FFF2-40B4-BE49-F238E27FC236}">
                    <a16:creationId xmlns:a16="http://schemas.microsoft.com/office/drawing/2014/main" id="{8B24129F-2F98-AC4E-B43F-C2EF8EC1CEBC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F6CE3D0-13C4-4042-8C21-434A481233B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F1CBFC7-8C67-B14A-824F-016D25088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Youtube logo | Logok">
                <a:extLst>
                  <a:ext uri="{FF2B5EF4-FFF2-40B4-BE49-F238E27FC236}">
                    <a16:creationId xmlns:a16="http://schemas.microsoft.com/office/drawing/2014/main" id="{2F342E10-6327-DE4D-B6B0-7E39ECD3E4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Intelligent Information Retrieval Laboratory">
                <a:extLst>
                  <a:ext uri="{FF2B5EF4-FFF2-40B4-BE49-F238E27FC236}">
                    <a16:creationId xmlns:a16="http://schemas.microsoft.com/office/drawing/2014/main" id="{9C7C6B1F-EED8-1743-A8EA-420AAC239296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BF347DD-E056-9D47-9C73-DBE3CB295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79982">
            <a:off x="7559828" y="1948915"/>
            <a:ext cx="1676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82;p156">
            <a:extLst>
              <a:ext uri="{FF2B5EF4-FFF2-40B4-BE49-F238E27FC236}">
                <a16:creationId xmlns:a16="http://schemas.microsoft.com/office/drawing/2014/main" id="{FC6B0F3E-47D1-B94D-83ED-FA8E1D8EFD1C}"/>
              </a:ext>
            </a:extLst>
          </p:cNvPr>
          <p:cNvCxnSpPr>
            <a:cxnSpLocks/>
          </p:cNvCxnSpPr>
          <p:nvPr/>
        </p:nvCxnSpPr>
        <p:spPr>
          <a:xfrm flipH="1">
            <a:off x="4157543" y="2811636"/>
            <a:ext cx="2794594" cy="1791994"/>
          </a:xfrm>
          <a:prstGeom prst="straightConnector1">
            <a:avLst/>
          </a:prstGeom>
          <a:noFill/>
          <a:ln w="28575" cap="flat" cmpd="sng">
            <a:solidFill>
              <a:srgbClr val="E73A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0323C2-00C8-6142-95E3-DCEF88856493}"/>
              </a:ext>
            </a:extLst>
          </p:cNvPr>
          <p:cNvCxnSpPr/>
          <p:nvPr/>
        </p:nvCxnSpPr>
        <p:spPr>
          <a:xfrm flipV="1">
            <a:off x="3837700" y="2626969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0DE418-DDD5-A64E-B8CA-1F20558D252B}"/>
              </a:ext>
            </a:extLst>
          </p:cNvPr>
          <p:cNvCxnSpPr>
            <a:cxnSpLocks/>
          </p:cNvCxnSpPr>
          <p:nvPr/>
        </p:nvCxnSpPr>
        <p:spPr>
          <a:xfrm>
            <a:off x="3827426" y="4803379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D6E5E73-F6CE-F840-8658-13A8274D6742}"/>
              </a:ext>
            </a:extLst>
          </p:cNvPr>
          <p:cNvSpPr/>
          <p:nvPr/>
        </p:nvSpPr>
        <p:spPr>
          <a:xfrm>
            <a:off x="7701122" y="4603630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7587D-76CB-7B4E-B193-9EAD7D2B266B}"/>
              </a:ext>
            </a:extLst>
          </p:cNvPr>
          <p:cNvSpPr/>
          <p:nvPr/>
        </p:nvSpPr>
        <p:spPr>
          <a:xfrm>
            <a:off x="3693269" y="2125397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F7E98C-1D03-E345-9581-8AE290A90ABB}"/>
              </a:ext>
            </a:extLst>
          </p:cNvPr>
          <p:cNvSpPr>
            <a:spLocks noChangeAspect="1"/>
          </p:cNvSpPr>
          <p:nvPr/>
        </p:nvSpPr>
        <p:spPr>
          <a:xfrm>
            <a:off x="5242033" y="398841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1F7716-9C96-AA43-974C-6906629E5AF0}"/>
              </a:ext>
            </a:extLst>
          </p:cNvPr>
          <p:cNvSpPr>
            <a:spLocks noChangeAspect="1"/>
          </p:cNvSpPr>
          <p:nvPr/>
        </p:nvSpPr>
        <p:spPr>
          <a:xfrm>
            <a:off x="6032513" y="3349418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92D75B-0404-D34C-83F6-4A65F7DD394C}"/>
              </a:ext>
            </a:extLst>
          </p:cNvPr>
          <p:cNvSpPr>
            <a:spLocks noChangeAspect="1"/>
          </p:cNvSpPr>
          <p:nvPr/>
        </p:nvSpPr>
        <p:spPr>
          <a:xfrm>
            <a:off x="6369309" y="312835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21EF27-AAFE-0641-AE59-7209419F2841}"/>
              </a:ext>
            </a:extLst>
          </p:cNvPr>
          <p:cNvSpPr>
            <a:spLocks noChangeAspect="1"/>
          </p:cNvSpPr>
          <p:nvPr/>
        </p:nvSpPr>
        <p:spPr>
          <a:xfrm>
            <a:off x="6369309" y="363020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028334-EAF2-8342-840E-DC31ED08B500}"/>
              </a:ext>
            </a:extLst>
          </p:cNvPr>
          <p:cNvSpPr>
            <a:spLocks noChangeAspect="1"/>
          </p:cNvSpPr>
          <p:nvPr/>
        </p:nvSpPr>
        <p:spPr>
          <a:xfrm>
            <a:off x="6664964" y="2811636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ABFA32-0471-9E40-A811-AEB134C7C1C5}"/>
              </a:ext>
            </a:extLst>
          </p:cNvPr>
          <p:cNvSpPr>
            <a:spLocks noChangeAspect="1"/>
          </p:cNvSpPr>
          <p:nvPr/>
        </p:nvSpPr>
        <p:spPr>
          <a:xfrm>
            <a:off x="6844136" y="3113246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1A7CE-51F1-F743-BEFD-00CE82DB689B}"/>
              </a:ext>
            </a:extLst>
          </p:cNvPr>
          <p:cNvSpPr>
            <a:spLocks noChangeAspect="1"/>
          </p:cNvSpPr>
          <p:nvPr/>
        </p:nvSpPr>
        <p:spPr>
          <a:xfrm>
            <a:off x="5985953" y="375145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25A22B-CA87-934C-A31B-0190295BA7F0}"/>
              </a:ext>
            </a:extLst>
          </p:cNvPr>
          <p:cNvSpPr>
            <a:spLocks noChangeAspect="1"/>
          </p:cNvSpPr>
          <p:nvPr/>
        </p:nvSpPr>
        <p:spPr>
          <a:xfrm>
            <a:off x="6851320" y="36789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96C2E9-5E2D-804C-8489-5873F01B5B09}"/>
              </a:ext>
            </a:extLst>
          </p:cNvPr>
          <p:cNvSpPr>
            <a:spLocks noChangeAspect="1"/>
          </p:cNvSpPr>
          <p:nvPr/>
        </p:nvSpPr>
        <p:spPr>
          <a:xfrm>
            <a:off x="4157543" y="3982825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D8DB48-CABC-F340-A8D5-6E8F7EF7E689}"/>
              </a:ext>
            </a:extLst>
          </p:cNvPr>
          <p:cNvSpPr>
            <a:spLocks noChangeAspect="1"/>
          </p:cNvSpPr>
          <p:nvPr/>
        </p:nvSpPr>
        <p:spPr>
          <a:xfrm>
            <a:off x="4507651" y="392516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9E0513-BD86-3B42-B450-12C87ED071A0}"/>
              </a:ext>
            </a:extLst>
          </p:cNvPr>
          <p:cNvSpPr>
            <a:spLocks noChangeAspect="1"/>
          </p:cNvSpPr>
          <p:nvPr/>
        </p:nvSpPr>
        <p:spPr>
          <a:xfrm>
            <a:off x="4286592" y="449563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C9883E-C166-6345-81ED-3CD90952B814}"/>
              </a:ext>
            </a:extLst>
          </p:cNvPr>
          <p:cNvSpPr>
            <a:spLocks noChangeAspect="1"/>
          </p:cNvSpPr>
          <p:nvPr/>
        </p:nvSpPr>
        <p:spPr>
          <a:xfrm>
            <a:off x="4857759" y="3860734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69B51E-7F51-5B45-B4BD-D08ED5FB5369}"/>
              </a:ext>
            </a:extLst>
          </p:cNvPr>
          <p:cNvSpPr>
            <a:spLocks noChangeAspect="1"/>
          </p:cNvSpPr>
          <p:nvPr/>
        </p:nvSpPr>
        <p:spPr>
          <a:xfrm>
            <a:off x="5006308" y="419701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E5B1E2-8BB8-7945-AB27-D5E82AA5D549}"/>
              </a:ext>
            </a:extLst>
          </p:cNvPr>
          <p:cNvSpPr>
            <a:spLocks noChangeAspect="1"/>
          </p:cNvSpPr>
          <p:nvPr/>
        </p:nvSpPr>
        <p:spPr>
          <a:xfrm>
            <a:off x="4857759" y="35272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8404D2-63C4-624A-9A44-78BF68021777}"/>
              </a:ext>
            </a:extLst>
          </p:cNvPr>
          <p:cNvSpPr>
            <a:spLocks noChangeAspect="1"/>
          </p:cNvSpPr>
          <p:nvPr/>
        </p:nvSpPr>
        <p:spPr>
          <a:xfrm>
            <a:off x="4783367" y="438763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61B42-97BA-4043-86A3-35B4DD96A01F}"/>
              </a:ext>
            </a:extLst>
          </p:cNvPr>
          <p:cNvSpPr>
            <a:spLocks noChangeAspect="1"/>
          </p:cNvSpPr>
          <p:nvPr/>
        </p:nvSpPr>
        <p:spPr>
          <a:xfrm>
            <a:off x="4507651" y="431003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0BD8E1-5E2B-2F4B-8B59-E4E4A33592E9}"/>
              </a:ext>
            </a:extLst>
          </p:cNvPr>
          <p:cNvSpPr>
            <a:spLocks noChangeAspect="1"/>
          </p:cNvSpPr>
          <p:nvPr/>
        </p:nvSpPr>
        <p:spPr>
          <a:xfrm>
            <a:off x="5127978" y="35812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75D705-36D9-CE48-97AB-409A1E3E7A90}"/>
              </a:ext>
            </a:extLst>
          </p:cNvPr>
          <p:cNvSpPr>
            <a:spLocks noChangeAspect="1"/>
          </p:cNvSpPr>
          <p:nvPr/>
        </p:nvSpPr>
        <p:spPr>
          <a:xfrm>
            <a:off x="5289129" y="320722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071A5-D7AE-B74F-96B3-626C7C1AC514}"/>
              </a:ext>
            </a:extLst>
          </p:cNvPr>
          <p:cNvSpPr>
            <a:spLocks noChangeAspect="1"/>
          </p:cNvSpPr>
          <p:nvPr/>
        </p:nvSpPr>
        <p:spPr>
          <a:xfrm>
            <a:off x="5437678" y="354349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54CA0-EAB9-B747-A689-2DC5050B2C83}"/>
              </a:ext>
            </a:extLst>
          </p:cNvPr>
          <p:cNvSpPr>
            <a:spLocks noChangeAspect="1"/>
          </p:cNvSpPr>
          <p:nvPr/>
        </p:nvSpPr>
        <p:spPr>
          <a:xfrm>
            <a:off x="5289129" y="287371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E09138-86B0-3B41-93BB-2DC2F7A8BA3A}"/>
              </a:ext>
            </a:extLst>
          </p:cNvPr>
          <p:cNvSpPr>
            <a:spLocks noChangeAspect="1"/>
          </p:cNvSpPr>
          <p:nvPr/>
        </p:nvSpPr>
        <p:spPr>
          <a:xfrm>
            <a:off x="5559348" y="292771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331014-5834-4E45-9617-990D2EF9E1F8}"/>
              </a:ext>
            </a:extLst>
          </p:cNvPr>
          <p:cNvSpPr>
            <a:spLocks noChangeAspect="1"/>
          </p:cNvSpPr>
          <p:nvPr/>
        </p:nvSpPr>
        <p:spPr>
          <a:xfrm>
            <a:off x="5564916" y="4109813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2C8466-EEC2-B543-AE4D-2A78A03F1ED2}"/>
              </a:ext>
            </a:extLst>
          </p:cNvPr>
          <p:cNvSpPr>
            <a:spLocks noChangeAspect="1"/>
          </p:cNvSpPr>
          <p:nvPr/>
        </p:nvSpPr>
        <p:spPr>
          <a:xfrm>
            <a:off x="5564916" y="390385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45F870-92FB-CB46-99E0-361F8E6EA3E9}"/>
              </a:ext>
            </a:extLst>
          </p:cNvPr>
          <p:cNvSpPr>
            <a:spLocks noChangeAspect="1"/>
          </p:cNvSpPr>
          <p:nvPr/>
        </p:nvSpPr>
        <p:spPr>
          <a:xfrm>
            <a:off x="5711748" y="323510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" name="Google Shape;1583;p156">
            <a:extLst>
              <a:ext uri="{FF2B5EF4-FFF2-40B4-BE49-F238E27FC236}">
                <a16:creationId xmlns:a16="http://schemas.microsoft.com/office/drawing/2014/main" id="{BED1D53F-538A-7F40-8480-752F71C73FDA}"/>
              </a:ext>
            </a:extLst>
          </p:cNvPr>
          <p:cNvCxnSpPr>
            <a:cxnSpLocks/>
          </p:cNvCxnSpPr>
          <p:nvPr/>
        </p:nvCxnSpPr>
        <p:spPr>
          <a:xfrm flipH="1">
            <a:off x="4746791" y="3314714"/>
            <a:ext cx="2175954" cy="13423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" name="Google Shape;1584;p156">
            <a:extLst>
              <a:ext uri="{FF2B5EF4-FFF2-40B4-BE49-F238E27FC236}">
                <a16:creationId xmlns:a16="http://schemas.microsoft.com/office/drawing/2014/main" id="{174F3F52-3483-7E42-921D-7DF8467C77B6}"/>
              </a:ext>
            </a:extLst>
          </p:cNvPr>
          <p:cNvCxnSpPr>
            <a:cxnSpLocks/>
          </p:cNvCxnSpPr>
          <p:nvPr/>
        </p:nvCxnSpPr>
        <p:spPr>
          <a:xfrm flipH="1">
            <a:off x="4018707" y="2553817"/>
            <a:ext cx="2682833" cy="168164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4C197BD-2578-614A-8147-3B02F0514E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2136" y="2529125"/>
            <a:ext cx="807502" cy="313618"/>
          </a:xfrm>
          <a:prstGeom prst="curvedConnector3">
            <a:avLst>
              <a:gd name="adj1" fmla="val 99522"/>
            </a:avLst>
          </a:prstGeom>
          <a:noFill/>
          <a:ln w="6350" cap="flat" cmpd="sng" algn="ctr">
            <a:solidFill>
              <a:srgbClr val="E73A1C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C52A24-8822-0F41-8690-2F814384579B}"/>
                  </a:ext>
                </a:extLst>
              </p:cNvPr>
              <p:cNvSpPr txBox="1"/>
              <p:nvPr/>
            </p:nvSpPr>
            <p:spPr>
              <a:xfrm>
                <a:off x="7227184" y="2260178"/>
                <a:ext cx="1064907" cy="23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377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E73A1C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E73A1C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𝑤𝑇𝑥</m:t>
                      </m:r>
                      <m:r>
                        <a:rPr lang="en-US" sz="1200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en-TW" sz="1200" i="1" kern="0" baseline="30000" dirty="0">
                  <a:solidFill>
                    <a:srgbClr val="E73A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C52A24-8822-0F41-8690-2F814384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84" y="2260178"/>
                <a:ext cx="1064907" cy="234551"/>
              </a:xfrm>
              <a:prstGeom prst="rect">
                <a:avLst/>
              </a:prstGeom>
              <a:blipFill>
                <a:blip r:embed="rId2"/>
                <a:stretch>
                  <a:fillRect l="-5952" r="-3571" b="-2105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A50872-1426-FD4D-9925-463CC365E406}"/>
                  </a:ext>
                </a:extLst>
              </p:cNvPr>
              <p:cNvSpPr/>
              <p:nvPr/>
            </p:nvSpPr>
            <p:spPr>
              <a:xfrm>
                <a:off x="5898603" y="2006099"/>
                <a:ext cx="824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+ </m:t>
                      </m:r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TW" sz="120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A50872-1426-FD4D-9925-463CC365E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03" y="2006099"/>
                <a:ext cx="824392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6B77E8E-83EF-2343-8DD0-8EBEA53DACFB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6341873" y="2252023"/>
            <a:ext cx="292019" cy="354167"/>
          </a:xfrm>
          <a:prstGeom prst="curvedConnector2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664D7A-E0A2-544E-A4C7-36BBB4B2BA84}"/>
                  </a:ext>
                </a:extLst>
              </p:cNvPr>
              <p:cNvSpPr/>
              <p:nvPr/>
            </p:nvSpPr>
            <p:spPr>
              <a:xfrm>
                <a:off x="7355887" y="3305791"/>
                <a:ext cx="8243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− </m:t>
                      </m:r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TW" sz="120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664D7A-E0A2-544E-A4C7-36BBB4B2B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887" y="3305791"/>
                <a:ext cx="824392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023E40-EF44-8545-94B5-3F36BABE218E}"/>
              </a:ext>
            </a:extLst>
          </p:cNvPr>
          <p:cNvCxnSpPr>
            <a:cxnSpLocks/>
          </p:cNvCxnSpPr>
          <p:nvPr/>
        </p:nvCxnSpPr>
        <p:spPr>
          <a:xfrm rot="10800000">
            <a:off x="6943692" y="3314714"/>
            <a:ext cx="450972" cy="14630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29356C-36AC-C547-A345-3050A09D7F75}"/>
              </a:ext>
            </a:extLst>
          </p:cNvPr>
          <p:cNvGrpSpPr>
            <a:grpSpLocks noChangeAspect="1"/>
          </p:cNvGrpSpPr>
          <p:nvPr/>
        </p:nvGrpSpPr>
        <p:grpSpPr>
          <a:xfrm>
            <a:off x="2811657" y="4728345"/>
            <a:ext cx="6998283" cy="1275458"/>
            <a:chOff x="3360126" y="3971848"/>
            <a:chExt cx="5764444" cy="10505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49A827-5AE9-974F-863C-44757862CB2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3" name="Intelligent Information Retrieval Laboratory">
                <a:extLst>
                  <a:ext uri="{FF2B5EF4-FFF2-40B4-BE49-F238E27FC236}">
                    <a16:creationId xmlns:a16="http://schemas.microsoft.com/office/drawing/2014/main" id="{2FE4BFB1-900B-F84F-8C6F-D100F305FD60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36703DFA-1B89-D941-A26C-DBBC4166781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DC76E2-FC03-FF48-807A-43D3C1B2327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7A0A343-4BB0-DC46-9AD9-71E555ABB1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Youtube logo | Logok">
                <a:extLst>
                  <a:ext uri="{FF2B5EF4-FFF2-40B4-BE49-F238E27FC236}">
                    <a16:creationId xmlns:a16="http://schemas.microsoft.com/office/drawing/2014/main" id="{AA8D68C9-B5FF-2B42-8BEA-A79E191929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Intelligent Information Retrieval Laboratory">
                <a:extLst>
                  <a:ext uri="{FF2B5EF4-FFF2-40B4-BE49-F238E27FC236}">
                    <a16:creationId xmlns:a16="http://schemas.microsoft.com/office/drawing/2014/main" id="{F9DC752B-F298-3D45-A204-1D0B7D8C96ED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2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F360F-16EA-4544-859B-B4C3ABE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09" y="876300"/>
            <a:ext cx="3509962" cy="25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BC6DB-8101-DB44-975E-4AF015D8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03" y="828109"/>
            <a:ext cx="3547452" cy="2588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5E1C1-FCD6-7D4A-B2DD-C7760802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09" y="3395119"/>
            <a:ext cx="3474000" cy="2614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5472E-4DF6-D849-B1C5-414F23D5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41" y="3454399"/>
            <a:ext cx="3558014" cy="254659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2F4AF7-2DEB-6241-85B0-30E3A3920BE4}"/>
              </a:ext>
            </a:extLst>
          </p:cNvPr>
          <p:cNvGrpSpPr>
            <a:grpSpLocks noChangeAspect="1"/>
          </p:cNvGrpSpPr>
          <p:nvPr/>
        </p:nvGrpSpPr>
        <p:grpSpPr>
          <a:xfrm>
            <a:off x="1600512" y="5459663"/>
            <a:ext cx="9445134" cy="1721404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EAE71E-41FD-F24A-A6A3-318D6B1CD04E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EDAF8511-6B56-D547-86EA-5B6BE3598DA6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8A925DE8-6E5C-4244-B411-911162496365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EA7FDE-9BD7-E248-84A1-762D721D51B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9D48610-91DC-FB49-B63C-ACC45B1490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55D1A360-2300-1245-968E-D97BA9BA18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B1C86753-6360-254F-9A53-521C000D2299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853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687B76-AFC3-FC4A-81F4-A072FCA8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3" y="2378620"/>
            <a:ext cx="3235604" cy="21399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BE54FD-04E7-D34B-9259-A65B405D5DC1}"/>
              </a:ext>
            </a:extLst>
          </p:cNvPr>
          <p:cNvSpPr/>
          <p:nvPr/>
        </p:nvSpPr>
        <p:spPr>
          <a:xfrm>
            <a:off x="1834743" y="4721770"/>
            <a:ext cx="1028700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210129-A6DA-0B43-A2AE-4404AFA91ABE}"/>
              </a:ext>
            </a:extLst>
          </p:cNvPr>
          <p:cNvSpPr/>
          <p:nvPr/>
        </p:nvSpPr>
        <p:spPr>
          <a:xfrm>
            <a:off x="5464939" y="4721770"/>
            <a:ext cx="1310104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Polynomial</a:t>
            </a:r>
            <a:endParaRPr kumimoji="0" lang="en-TW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D8FB07-F2E9-4847-BAB9-3EA634BE8968}"/>
              </a:ext>
            </a:extLst>
          </p:cNvPr>
          <p:cNvSpPr/>
          <p:nvPr/>
        </p:nvSpPr>
        <p:spPr>
          <a:xfrm>
            <a:off x="8596199" y="4721770"/>
            <a:ext cx="2402304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Radial Basis Function </a:t>
            </a:r>
            <a:endParaRPr kumimoji="0" lang="en-TW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D3F354-DEE3-8D45-9309-377844C4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37" y="2378620"/>
            <a:ext cx="3152708" cy="2073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E050F-0D8D-A045-9681-38ED46981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85" y="2378620"/>
            <a:ext cx="3159933" cy="20737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3F3DD9-2946-F742-9EDB-F66DDDFE3851}"/>
              </a:ext>
            </a:extLst>
          </p:cNvPr>
          <p:cNvGrpSpPr>
            <a:grpSpLocks noChangeAspect="1"/>
          </p:cNvGrpSpPr>
          <p:nvPr/>
        </p:nvGrpSpPr>
        <p:grpSpPr>
          <a:xfrm>
            <a:off x="1553369" y="4788013"/>
            <a:ext cx="9445134" cy="1721404"/>
            <a:chOff x="3360126" y="3971848"/>
            <a:chExt cx="5764444" cy="10505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4370BD-91C7-8E4F-8896-9962559B7CB0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20" name="Intelligent Information Retrieval Laboratory">
                <a:extLst>
                  <a:ext uri="{FF2B5EF4-FFF2-40B4-BE49-F238E27FC236}">
                    <a16:creationId xmlns:a16="http://schemas.microsoft.com/office/drawing/2014/main" id="{8D880315-E556-1142-B3A7-A9D2782EE135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1" name="Intelligent Information Retrieval Laboratory">
                <a:extLst>
                  <a:ext uri="{FF2B5EF4-FFF2-40B4-BE49-F238E27FC236}">
                    <a16:creationId xmlns:a16="http://schemas.microsoft.com/office/drawing/2014/main" id="{BC94C3AC-B9C3-6448-8018-F91AACD4C144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711477C-02F2-7046-8619-30AB4974A56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ADB8988-1856-8646-95F5-C67BD9361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Youtube logo | Logok">
                <a:extLst>
                  <a:ext uri="{FF2B5EF4-FFF2-40B4-BE49-F238E27FC236}">
                    <a16:creationId xmlns:a16="http://schemas.microsoft.com/office/drawing/2014/main" id="{3F971895-8D92-DA46-B522-6C8FF5F44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6A443DE4-31D1-B746-BA04-B499D380E2D9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40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FD9572-2642-CF48-B1B8-A5FD66C4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574800"/>
            <a:ext cx="92456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9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2021-09-11T07:26:36Z</dcterms:created>
  <dcterms:modified xsi:type="dcterms:W3CDTF">2021-09-23T07:52:41Z</dcterms:modified>
</cp:coreProperties>
</file>