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3" r:id="rId3"/>
    <p:sldId id="264" r:id="rId4"/>
    <p:sldId id="260" r:id="rId5"/>
    <p:sldId id="265" r:id="rId6"/>
    <p:sldId id="258" r:id="rId7"/>
    <p:sldId id="257" r:id="rId8"/>
    <p:sldId id="259" r:id="rId9"/>
    <p:sldId id="256" r:id="rId10"/>
    <p:sldId id="262" r:id="rId11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25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>
        <p:scale>
          <a:sx n="119" d="100"/>
          <a:sy n="119" d="100"/>
        </p:scale>
        <p:origin x="8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FCE5-8E3F-F34C-88F0-20DD91E26E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8443E-03C6-7A48-BCC6-B8D698FFE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34BD1-E7AD-8F40-AA3F-DA7EF8344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16D88-8D4F-2646-AE58-226E4DB6A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CE7DB-2A61-5740-A87A-37B909CAA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233670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BD04D-3DF8-C547-9AA1-C8FEAB003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3AB87-5379-6D43-BC99-B38E5582B0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61E98-0A2A-0C42-8EAF-8D3C55CA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E5C07-228E-A943-9031-61DDE6E98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DE90-C5EC-7A4A-8CED-6ADCE488E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6423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2E2A72-ED3B-8140-A9FC-5DCA19247D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CF2F09-DAA1-1341-B201-CC51EA4D5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3BFF8-CBB0-2948-B151-54B4C0AA2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CCF2E-CFD6-D942-AC92-FE112583A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89A3C-9FA3-034B-8D6F-33EFCF56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33060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20784-F288-D449-B48B-D5D4FE86C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11429-0CAA-AB45-B62C-BA9A848B86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4C022-33CE-0A4C-BAD7-22A60E3FD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4B727-0045-EA40-A2B8-9260D16E7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4904C5-1538-B443-A89D-A88747B9A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240279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E2F6-050C-1947-8148-378580E49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E50DC-414E-8843-A542-9BD7524B6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09F5E-41EA-5C4F-B9B8-A8CB6C20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81B5-9AA3-4F4A-BBCF-7D8A0AFA4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D7DEF-D21C-0944-9823-989938E3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46368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5C12D4-2999-2949-B947-DEEABC50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7294C-7A52-674A-AA80-218A4A4712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ABFF18-5326-1840-BB7D-D8D9F6C8D9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C0E596-DA31-4247-9F33-F7E8FC50B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74A3-4779-E249-B86D-E663B8CDC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763CC4-410B-0B47-8FCB-8F0B9FDC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160061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478CD-0C46-474C-8205-5BA0FAA49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34A9BB-67A0-014B-B055-33D363AEC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3D2C0C-01F6-EF40-8520-8D121BEBDA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0AF881-5D5B-0945-BC64-BE0A2077B3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7C759B-9101-C24B-B1FE-41E327460F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8D60CE-AEAF-764B-AC15-348C713E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22AF6C-2919-3A42-A234-E8CC3C41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1008D15-40B6-4547-BA08-97D110020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549841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DECC-BBF7-8C43-BB3B-2D5BC7EA4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64980-92F1-A644-9CBF-5EFAC5F57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C42C65-D23F-5442-B049-9794D256E1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6654AA-B07F-8A47-933A-7E8BFDB8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70597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AE2D68-2FD4-604F-B565-6856E6D29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602DD6-E675-0141-AE15-78E6D00FD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A1378-D394-F645-B08F-E2BC6A17B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409992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D5311-1483-FF4C-B262-B48CE6B2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473DDB-A832-5B45-8187-45E2F6D861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63E50A-0FAC-4B40-9F78-2059789F9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5B25CD-49E2-F14B-AEFE-4F192BCD4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3E9E4-8912-9945-8AB0-A61D533E3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6EFA1-C978-7F4F-8912-4DE8C33D9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8027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B18AC-B7CA-1747-8DAB-6B7AE3BBF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A408CB8-FDFD-9A46-B0F5-A5B53E242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24B25D-6DA1-9F41-A566-96AD44BB3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136BEE-0485-3745-8923-B98C54060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D7AD7-A656-4E4A-BE10-22BB16DFE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3120A7-1A04-2D4E-9348-30537E11B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26955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72542-D54C-2246-B812-641AE5D00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54FF5-39CE-E34D-8CF7-34066FE09E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9A7A6-6CB5-3844-8630-55FA816FCF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469C4-09DD-3341-8913-2F1F53220112}" type="datetimeFigureOut">
              <a:rPr lang="en-TW" smtClean="0"/>
              <a:t>2021/10/5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78D99-D05C-884A-81A5-6DD04AF831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95A28-4AD1-8546-AEB2-15582B8C84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BE44D-A212-B245-95EA-E5D6F916E4B1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94234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41F95558-03BE-7145-9873-8BD0777E95B9}"/>
              </a:ext>
            </a:extLst>
          </p:cNvPr>
          <p:cNvGrpSpPr/>
          <p:nvPr/>
        </p:nvGrpSpPr>
        <p:grpSpPr>
          <a:xfrm>
            <a:off x="3213778" y="4541192"/>
            <a:ext cx="5764444" cy="1050587"/>
            <a:chOff x="3360126" y="3971848"/>
            <a:chExt cx="5764444" cy="1050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F9A675A-E769-AC48-B69F-E9D8076F5B7C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B892BD45-8E6D-D841-B6BC-0F5D9434F1CE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9E38B331-A34D-7D43-90B1-3174113CC281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84415C2-3F9A-5348-9A8E-DA1B878A1B44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46C74C57-C1F5-7B47-8BCD-5B837520B59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Youtube logo | Logok">
                <a:extLst>
                  <a:ext uri="{FF2B5EF4-FFF2-40B4-BE49-F238E27FC236}">
                    <a16:creationId xmlns:a16="http://schemas.microsoft.com/office/drawing/2014/main" id="{B9E5CBA5-3B25-3E44-AF7C-A0FC5131311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9BB4BCB8-EDA8-7148-B012-234C6E60556A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546773B6-82A0-4A46-B222-591DAAF01A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903" y="1422631"/>
            <a:ext cx="6298193" cy="338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1375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CD0CD87-6B06-214E-AD2F-A64AD0552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50" y="1746250"/>
            <a:ext cx="5448300" cy="336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9243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8A308F-15B0-3644-9243-03D199572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44" y="2380689"/>
            <a:ext cx="10038855" cy="2046031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85DD475-B1B7-A540-880C-A9717813FCFE}"/>
              </a:ext>
            </a:extLst>
          </p:cNvPr>
          <p:cNvGrpSpPr/>
          <p:nvPr/>
        </p:nvGrpSpPr>
        <p:grpSpPr>
          <a:xfrm>
            <a:off x="1800666" y="3864862"/>
            <a:ext cx="9363802" cy="1746000"/>
            <a:chOff x="3360126" y="4043080"/>
            <a:chExt cx="5802628" cy="89273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F8F47DD6-CE18-FC4D-B52F-8B07E98AC66C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0BCD7975-BBF6-0B4B-BDF2-1EAF55411BC6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7F9C2DE8-4226-9340-BED3-763386D4B379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70E874D-E619-4E40-9F72-834ADBE1C91C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CC87A78-8441-0644-94CB-6E89F73007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2D39A91F-A4EC-B54B-AAD2-3210CE0E76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9B875EB6-802D-F142-9DBD-3C8ADDF5B973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72778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EF60CB6-8A5D-E547-AE66-670FA9E3D47D}"/>
              </a:ext>
            </a:extLst>
          </p:cNvPr>
          <p:cNvGrpSpPr/>
          <p:nvPr/>
        </p:nvGrpSpPr>
        <p:grpSpPr>
          <a:xfrm>
            <a:off x="3213778" y="4541192"/>
            <a:ext cx="5764444" cy="1050587"/>
            <a:chOff x="3360126" y="3971848"/>
            <a:chExt cx="5764444" cy="1050587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A4130E2-3580-6B45-965B-C1C6BF029C6C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FDDA64DD-0E9C-CD48-B613-035479E0EAA8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6982B6BE-E787-C448-9661-93C1DBA8CABE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5930738-67EC-C144-9D9B-9DB2DFCF249C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12E1EF26-FC29-9940-9DCE-81A9FD86CCE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4" descr="Youtube logo | Logok">
                <a:extLst>
                  <a:ext uri="{FF2B5EF4-FFF2-40B4-BE49-F238E27FC236}">
                    <a16:creationId xmlns:a16="http://schemas.microsoft.com/office/drawing/2014/main" id="{C39EFC72-8E23-914D-8B52-A331BDF69E5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9A725160-EBDE-954E-B673-5481956C0DF8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CC14277-A9E5-5E41-B73C-C3CB04BE51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64673" y="1453323"/>
            <a:ext cx="2862654" cy="3456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85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CCD3C6C-DA0C-3A4F-80E9-4EB44676ED91}"/>
              </a:ext>
            </a:extLst>
          </p:cNvPr>
          <p:cNvGrpSpPr/>
          <p:nvPr/>
        </p:nvGrpSpPr>
        <p:grpSpPr>
          <a:xfrm>
            <a:off x="3213778" y="4541192"/>
            <a:ext cx="5764444" cy="1050587"/>
            <a:chOff x="3360126" y="3971848"/>
            <a:chExt cx="5764444" cy="1050587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07340B85-0143-8646-B4D7-E077031633FE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9" name="Intelligent Information Retrieval Laboratory">
                <a:extLst>
                  <a:ext uri="{FF2B5EF4-FFF2-40B4-BE49-F238E27FC236}">
                    <a16:creationId xmlns:a16="http://schemas.microsoft.com/office/drawing/2014/main" id="{A45DEF74-4897-CF41-BEB9-D063406C8E3C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16D7A7FC-BB21-C24F-A6F6-70FD858AA1A1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5DD790A-D36A-7F44-A441-62524B48A3E0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92D10E71-77EC-4F4C-A997-BF7BA9E3048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7" name="Picture 4" descr="Youtube logo | Logok">
                <a:extLst>
                  <a:ext uri="{FF2B5EF4-FFF2-40B4-BE49-F238E27FC236}">
                    <a16:creationId xmlns:a16="http://schemas.microsoft.com/office/drawing/2014/main" id="{8734546A-D5CD-4545-9DB0-834BEB6A4C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" name="Intelligent Information Retrieval Laboratory">
                <a:extLst>
                  <a:ext uri="{FF2B5EF4-FFF2-40B4-BE49-F238E27FC236}">
                    <a16:creationId xmlns:a16="http://schemas.microsoft.com/office/drawing/2014/main" id="{81CCE39A-C812-F84D-836B-7C1BAC116B77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8A6E9C3B-9331-284E-86AA-6FC0987B1B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149" y="2321534"/>
            <a:ext cx="3791136" cy="2588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0941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3EFD7B-7992-C744-A39F-B0A15B385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0107" y="2316808"/>
            <a:ext cx="3791136" cy="2503581"/>
          </a:xfrm>
          <a:prstGeom prst="rect">
            <a:avLst/>
          </a:prstGeo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FF2F33B3-8BAF-2A4C-9E70-31DA476A0C3D}"/>
              </a:ext>
            </a:extLst>
          </p:cNvPr>
          <p:cNvGrpSpPr/>
          <p:nvPr/>
        </p:nvGrpSpPr>
        <p:grpSpPr>
          <a:xfrm>
            <a:off x="3213778" y="4541192"/>
            <a:ext cx="5764444" cy="1050587"/>
            <a:chOff x="3360126" y="3971848"/>
            <a:chExt cx="5764444" cy="1050587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767E86-7AD3-6C41-9117-4BA58325E501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11" name="Intelligent Information Retrieval Laboratory">
                <a:extLst>
                  <a:ext uri="{FF2B5EF4-FFF2-40B4-BE49-F238E27FC236}">
                    <a16:creationId xmlns:a16="http://schemas.microsoft.com/office/drawing/2014/main" id="{D1C48184-EE6E-E54F-AB70-22BB3894EC6D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12" name="Intelligent Information Retrieval Laboratory">
                <a:extLst>
                  <a:ext uri="{FF2B5EF4-FFF2-40B4-BE49-F238E27FC236}">
                    <a16:creationId xmlns:a16="http://schemas.microsoft.com/office/drawing/2014/main" id="{9212F7E7-5096-C449-AE6E-872C203E6813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E38AB88-3CD8-494B-83E6-3149B09AE591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D5218EE-EEBC-5649-8EA4-30FAE9DAAEF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4" descr="Youtube logo | Logok">
                <a:extLst>
                  <a:ext uri="{FF2B5EF4-FFF2-40B4-BE49-F238E27FC236}">
                    <a16:creationId xmlns:a16="http://schemas.microsoft.com/office/drawing/2014/main" id="{6B508F06-67B6-224A-9A15-F1089E3DBF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Intelligent Information Retrieval Laboratory">
                <a:extLst>
                  <a:ext uri="{FF2B5EF4-FFF2-40B4-BE49-F238E27FC236}">
                    <a16:creationId xmlns:a16="http://schemas.microsoft.com/office/drawing/2014/main" id="{E20789E5-E139-C24D-A246-3655CD24271B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19528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A7C7AF79-8396-8144-B1DA-E996EA4E6C9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90"/>
          <a:stretch/>
        </p:blipFill>
        <p:spPr bwMode="auto">
          <a:xfrm>
            <a:off x="405113" y="1134319"/>
            <a:ext cx="11702720" cy="179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2871B6-6E49-7343-8294-0A8188D4A483}"/>
                  </a:ext>
                </a:extLst>
              </p:cNvPr>
              <p:cNvSpPr/>
              <p:nvPr/>
            </p:nvSpPr>
            <p:spPr>
              <a:xfrm>
                <a:off x="3737086" y="3929606"/>
                <a:ext cx="3693859" cy="713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DD1144"/>
                    </a:solidFill>
                    <a:effectLst/>
                  </a:rPr>
                  <a:t>Skewness</a:t>
                </a:r>
                <a:r>
                  <a:rPr lang="zh-TW" altLang="en-US" sz="2400" dirty="0">
                    <a:solidFill>
                      <a:srgbClr val="DD1144"/>
                    </a:solidFill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d>
                              <m:dPr>
                                <m:ctrlP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TW" sz="2400" b="0" i="1" baseline="-25000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2400" b="0" i="1" smtClean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zh-TW" sz="2400" b="0" i="1" smtClean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acc>
                              </m:e>
                            </m:d>
                            <m:r>
                              <a:rPr lang="en-US" altLang="zh-TW" sz="2400" b="0" i="1" baseline="30000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nary>
                      </m:num>
                      <m:den>
                        <m:d>
                          <m:dPr>
                            <m:ctrlP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US" altLang="zh-TW" sz="2400" b="0" i="1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TW" sz="2400" b="0" i="1" baseline="3000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TW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A82871B6-6E49-7343-8294-0A8188D4A4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7086" y="3929606"/>
                <a:ext cx="3693859" cy="713080"/>
              </a:xfrm>
              <a:prstGeom prst="rect">
                <a:avLst/>
              </a:prstGeom>
              <a:blipFill>
                <a:blip r:embed="rId3"/>
                <a:stretch>
                  <a:fillRect l="-1712" t="-56140" b="-43860"/>
                </a:stretch>
              </a:blipFill>
            </p:spPr>
            <p:txBody>
              <a:bodyPr/>
              <a:lstStyle/>
              <a:p>
                <a:r>
                  <a:rPr lang="en-T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171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EFA9FA-DAE0-D14B-AD53-CB7006C886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5" b="23983"/>
          <a:stretch/>
        </p:blipFill>
        <p:spPr>
          <a:xfrm>
            <a:off x="0" y="2249914"/>
            <a:ext cx="12087830" cy="179260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825F1E6-C17E-C24D-9D66-A374C3762A3B}"/>
              </a:ext>
            </a:extLst>
          </p:cNvPr>
          <p:cNvSpPr/>
          <p:nvPr/>
        </p:nvSpPr>
        <p:spPr>
          <a:xfrm>
            <a:off x="286247" y="2506894"/>
            <a:ext cx="328773" cy="1232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40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60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80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3D996C-26B1-A64A-8476-62698BE83B1A}"/>
              </a:ext>
            </a:extLst>
          </p:cNvPr>
          <p:cNvSpPr/>
          <p:nvPr/>
        </p:nvSpPr>
        <p:spPr>
          <a:xfrm>
            <a:off x="4383924" y="2504324"/>
            <a:ext cx="328773" cy="1232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40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60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80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51CA6-93A3-FA41-B06F-F0BD98767FC8}"/>
              </a:ext>
            </a:extLst>
          </p:cNvPr>
          <p:cNvSpPr/>
          <p:nvPr/>
        </p:nvSpPr>
        <p:spPr>
          <a:xfrm>
            <a:off x="8481601" y="2504324"/>
            <a:ext cx="328773" cy="12328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20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40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60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80</a:t>
            </a:r>
          </a:p>
          <a:p>
            <a:pPr algn="ctr">
              <a:spcBef>
                <a:spcPts val="600"/>
              </a:spcBef>
            </a:pPr>
            <a:r>
              <a:rPr lang="en-TW" sz="1100" dirty="0">
                <a:solidFill>
                  <a:schemeClr val="tx1"/>
                </a:solidFill>
              </a:rPr>
              <a:t>0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B99084D-2ECE-0D45-892D-3C02477C0BDE}"/>
              </a:ext>
            </a:extLst>
          </p:cNvPr>
          <p:cNvGrpSpPr/>
          <p:nvPr/>
        </p:nvGrpSpPr>
        <p:grpSpPr>
          <a:xfrm>
            <a:off x="615020" y="3735164"/>
            <a:ext cx="3371638" cy="261610"/>
            <a:chOff x="719190" y="3735164"/>
            <a:chExt cx="3371638" cy="26161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54E691B-0364-1D4D-821F-B6EFF0F47B88}"/>
                </a:ext>
              </a:extLst>
            </p:cNvPr>
            <p:cNvSpPr/>
            <p:nvPr/>
          </p:nvSpPr>
          <p:spPr>
            <a:xfrm>
              <a:off x="719190" y="3737223"/>
              <a:ext cx="3371638" cy="259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TW" sz="11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93B22077-46F1-4B4E-BB0C-D2A00D5AFAED}"/>
                </a:ext>
              </a:extLst>
            </p:cNvPr>
            <p:cNvSpPr/>
            <p:nvPr/>
          </p:nvSpPr>
          <p:spPr>
            <a:xfrm>
              <a:off x="760286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A7E5E09-A51D-784E-9595-53D9414B1041}"/>
                </a:ext>
              </a:extLst>
            </p:cNvPr>
            <p:cNvSpPr/>
            <p:nvPr/>
          </p:nvSpPr>
          <p:spPr>
            <a:xfrm>
              <a:off x="1047963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2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552C0CF-6C30-D046-8779-DA41F5568FF0}"/>
                </a:ext>
              </a:extLst>
            </p:cNvPr>
            <p:cNvSpPr/>
            <p:nvPr/>
          </p:nvSpPr>
          <p:spPr>
            <a:xfrm>
              <a:off x="1325590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3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7549A00-04FF-5846-8926-FC1651CD113E}"/>
                </a:ext>
              </a:extLst>
            </p:cNvPr>
            <p:cNvSpPr/>
            <p:nvPr/>
          </p:nvSpPr>
          <p:spPr>
            <a:xfrm>
              <a:off x="1625095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4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4CD3910-281E-744C-87CF-3A061B211272}"/>
                </a:ext>
              </a:extLst>
            </p:cNvPr>
            <p:cNvSpPr/>
            <p:nvPr/>
          </p:nvSpPr>
          <p:spPr>
            <a:xfrm>
              <a:off x="1907839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5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8238F0A-A74F-2548-96DD-BDFF580428DA}"/>
                </a:ext>
              </a:extLst>
            </p:cNvPr>
            <p:cNvSpPr/>
            <p:nvPr/>
          </p:nvSpPr>
          <p:spPr>
            <a:xfrm>
              <a:off x="2193161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6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C8B65C-5713-CD40-A545-9A24B7B0BF77}"/>
                </a:ext>
              </a:extLst>
            </p:cNvPr>
            <p:cNvSpPr/>
            <p:nvPr/>
          </p:nvSpPr>
          <p:spPr>
            <a:xfrm>
              <a:off x="2479780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7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F010CF0-C910-084F-A439-24D8B4A1AB9D}"/>
                </a:ext>
              </a:extLst>
            </p:cNvPr>
            <p:cNvSpPr/>
            <p:nvPr/>
          </p:nvSpPr>
          <p:spPr>
            <a:xfrm>
              <a:off x="2766399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8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D49300E-983B-2A40-A3D3-9FF56EB9225F}"/>
                </a:ext>
              </a:extLst>
            </p:cNvPr>
            <p:cNvSpPr/>
            <p:nvPr/>
          </p:nvSpPr>
          <p:spPr>
            <a:xfrm>
              <a:off x="3051311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9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764B043-6B4B-6A47-B69C-B2FE3F8118ED}"/>
                </a:ext>
              </a:extLst>
            </p:cNvPr>
            <p:cNvSpPr/>
            <p:nvPr/>
          </p:nvSpPr>
          <p:spPr>
            <a:xfrm>
              <a:off x="3302836" y="3735164"/>
              <a:ext cx="3289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10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3540244-FF23-444C-899F-37AA1710C8E5}"/>
                </a:ext>
              </a:extLst>
            </p:cNvPr>
            <p:cNvSpPr/>
            <p:nvPr/>
          </p:nvSpPr>
          <p:spPr>
            <a:xfrm>
              <a:off x="3584368" y="3735164"/>
              <a:ext cx="3289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11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9C387842-E910-5549-99CD-99BEA54040A0}"/>
              </a:ext>
            </a:extLst>
          </p:cNvPr>
          <p:cNvGrpSpPr/>
          <p:nvPr/>
        </p:nvGrpSpPr>
        <p:grpSpPr>
          <a:xfrm>
            <a:off x="4705848" y="3735164"/>
            <a:ext cx="3371638" cy="261610"/>
            <a:chOff x="719190" y="3735164"/>
            <a:chExt cx="3371638" cy="26161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93F025F-EE96-A846-AA38-9B50BE7CEFB5}"/>
                </a:ext>
              </a:extLst>
            </p:cNvPr>
            <p:cNvSpPr/>
            <p:nvPr/>
          </p:nvSpPr>
          <p:spPr>
            <a:xfrm>
              <a:off x="719190" y="3737223"/>
              <a:ext cx="3371638" cy="259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TW" sz="1100" dirty="0">
                <a:solidFill>
                  <a:schemeClr val="tx1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E5A84A-9EA3-1948-A632-1C3C9190A5D7}"/>
                </a:ext>
              </a:extLst>
            </p:cNvPr>
            <p:cNvSpPr/>
            <p:nvPr/>
          </p:nvSpPr>
          <p:spPr>
            <a:xfrm>
              <a:off x="760286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A1BD027-6770-354F-AF62-BC7272AD705A}"/>
                </a:ext>
              </a:extLst>
            </p:cNvPr>
            <p:cNvSpPr/>
            <p:nvPr/>
          </p:nvSpPr>
          <p:spPr>
            <a:xfrm>
              <a:off x="1047963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2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2FB3356-619D-374D-9D1D-F211EFEF3131}"/>
                </a:ext>
              </a:extLst>
            </p:cNvPr>
            <p:cNvSpPr/>
            <p:nvPr/>
          </p:nvSpPr>
          <p:spPr>
            <a:xfrm>
              <a:off x="1325590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3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7FCAFA5-A685-BC40-96E2-494B8DA1F43F}"/>
                </a:ext>
              </a:extLst>
            </p:cNvPr>
            <p:cNvSpPr/>
            <p:nvPr/>
          </p:nvSpPr>
          <p:spPr>
            <a:xfrm>
              <a:off x="1625095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4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FBA28B3-6F23-1648-AF90-54B2D5C65279}"/>
                </a:ext>
              </a:extLst>
            </p:cNvPr>
            <p:cNvSpPr/>
            <p:nvPr/>
          </p:nvSpPr>
          <p:spPr>
            <a:xfrm>
              <a:off x="1907839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5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97A7111-3C51-4A4D-B245-76BB356D4922}"/>
                </a:ext>
              </a:extLst>
            </p:cNvPr>
            <p:cNvSpPr/>
            <p:nvPr/>
          </p:nvSpPr>
          <p:spPr>
            <a:xfrm>
              <a:off x="2193161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6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AFA32730-9841-2540-A268-0966B515C621}"/>
                </a:ext>
              </a:extLst>
            </p:cNvPr>
            <p:cNvSpPr/>
            <p:nvPr/>
          </p:nvSpPr>
          <p:spPr>
            <a:xfrm>
              <a:off x="2479780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7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D6036B8-B512-CC4E-8072-7E4A409810B4}"/>
                </a:ext>
              </a:extLst>
            </p:cNvPr>
            <p:cNvSpPr/>
            <p:nvPr/>
          </p:nvSpPr>
          <p:spPr>
            <a:xfrm>
              <a:off x="2766399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01829D-B309-194C-AE8D-99457F8BD077}"/>
                </a:ext>
              </a:extLst>
            </p:cNvPr>
            <p:cNvSpPr/>
            <p:nvPr/>
          </p:nvSpPr>
          <p:spPr>
            <a:xfrm>
              <a:off x="3051311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9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3DD33CC1-1FE3-4448-A1E2-51CBF237D5F3}"/>
                </a:ext>
              </a:extLst>
            </p:cNvPr>
            <p:cNvSpPr/>
            <p:nvPr/>
          </p:nvSpPr>
          <p:spPr>
            <a:xfrm>
              <a:off x="3302836" y="3735164"/>
              <a:ext cx="3289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10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C38D894-19C8-E94B-990F-765116856DA7}"/>
                </a:ext>
              </a:extLst>
            </p:cNvPr>
            <p:cNvSpPr/>
            <p:nvPr/>
          </p:nvSpPr>
          <p:spPr>
            <a:xfrm>
              <a:off x="3584368" y="3735164"/>
              <a:ext cx="3289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11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74F04B-B92D-1C4A-8760-ABA5B5D6FC78}"/>
              </a:ext>
            </a:extLst>
          </p:cNvPr>
          <p:cNvGrpSpPr/>
          <p:nvPr/>
        </p:nvGrpSpPr>
        <p:grpSpPr>
          <a:xfrm>
            <a:off x="8854320" y="3735164"/>
            <a:ext cx="3371638" cy="261610"/>
            <a:chOff x="719190" y="3735164"/>
            <a:chExt cx="3371638" cy="26161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469844F-0CC6-3743-9746-16704644C174}"/>
                </a:ext>
              </a:extLst>
            </p:cNvPr>
            <p:cNvSpPr/>
            <p:nvPr/>
          </p:nvSpPr>
          <p:spPr>
            <a:xfrm>
              <a:off x="719190" y="3737223"/>
              <a:ext cx="3371638" cy="2595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spcBef>
                  <a:spcPts val="600"/>
                </a:spcBef>
                <a:spcAft>
                  <a:spcPts val="600"/>
                </a:spcAft>
              </a:pPr>
              <a:endParaRPr lang="en-TW" sz="11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3712F48-F33B-804D-95A7-F65D5325BF25}"/>
                </a:ext>
              </a:extLst>
            </p:cNvPr>
            <p:cNvSpPr/>
            <p:nvPr/>
          </p:nvSpPr>
          <p:spPr>
            <a:xfrm>
              <a:off x="760286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50473247-5195-F142-AA54-1389E753209B}"/>
                </a:ext>
              </a:extLst>
            </p:cNvPr>
            <p:cNvSpPr/>
            <p:nvPr/>
          </p:nvSpPr>
          <p:spPr>
            <a:xfrm>
              <a:off x="1047963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2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6BB44EB-5B5D-4649-8D9C-D11D174AFD59}"/>
                </a:ext>
              </a:extLst>
            </p:cNvPr>
            <p:cNvSpPr/>
            <p:nvPr/>
          </p:nvSpPr>
          <p:spPr>
            <a:xfrm>
              <a:off x="1325590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3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7CE80EF-EC2B-4B42-AD1D-2EE077010F54}"/>
                </a:ext>
              </a:extLst>
            </p:cNvPr>
            <p:cNvSpPr/>
            <p:nvPr/>
          </p:nvSpPr>
          <p:spPr>
            <a:xfrm>
              <a:off x="1625095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4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85AFD73-F662-C645-A2B7-A13E8CC94AC1}"/>
                </a:ext>
              </a:extLst>
            </p:cNvPr>
            <p:cNvSpPr/>
            <p:nvPr/>
          </p:nvSpPr>
          <p:spPr>
            <a:xfrm>
              <a:off x="1907839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5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9E52CDE-7572-C449-8588-60E110215E56}"/>
                </a:ext>
              </a:extLst>
            </p:cNvPr>
            <p:cNvSpPr/>
            <p:nvPr/>
          </p:nvSpPr>
          <p:spPr>
            <a:xfrm>
              <a:off x="2193161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6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3C72F84-63B0-3543-B85D-BF4B865853A1}"/>
                </a:ext>
              </a:extLst>
            </p:cNvPr>
            <p:cNvSpPr/>
            <p:nvPr/>
          </p:nvSpPr>
          <p:spPr>
            <a:xfrm>
              <a:off x="2479780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7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CA340696-9856-7F49-AE02-56BB405DD2A1}"/>
                </a:ext>
              </a:extLst>
            </p:cNvPr>
            <p:cNvSpPr/>
            <p:nvPr/>
          </p:nvSpPr>
          <p:spPr>
            <a:xfrm>
              <a:off x="2766399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8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3A78D64-7FFA-8846-89A4-00D85F65DC3A}"/>
                </a:ext>
              </a:extLst>
            </p:cNvPr>
            <p:cNvSpPr/>
            <p:nvPr/>
          </p:nvSpPr>
          <p:spPr>
            <a:xfrm>
              <a:off x="3051311" y="3735164"/>
              <a:ext cx="256802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9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73C9844-1C1E-EF46-9719-CE00D186CDC6}"/>
                </a:ext>
              </a:extLst>
            </p:cNvPr>
            <p:cNvSpPr/>
            <p:nvPr/>
          </p:nvSpPr>
          <p:spPr>
            <a:xfrm>
              <a:off x="3302836" y="3735164"/>
              <a:ext cx="3289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10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4990722-3E30-2C40-985E-8B17F6263E1F}"/>
                </a:ext>
              </a:extLst>
            </p:cNvPr>
            <p:cNvSpPr/>
            <p:nvPr/>
          </p:nvSpPr>
          <p:spPr>
            <a:xfrm>
              <a:off x="3584368" y="3735164"/>
              <a:ext cx="328936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TW" sz="1100" dirty="0"/>
                <a:t>11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7236BCC-DF19-5A43-9D2A-481A88132C72}"/>
              </a:ext>
            </a:extLst>
          </p:cNvPr>
          <p:cNvGrpSpPr/>
          <p:nvPr/>
        </p:nvGrpSpPr>
        <p:grpSpPr>
          <a:xfrm>
            <a:off x="1800666" y="3864862"/>
            <a:ext cx="9363802" cy="1746000"/>
            <a:chOff x="3360126" y="4043080"/>
            <a:chExt cx="5802628" cy="892736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3FEA04E5-4B02-3140-9F11-A9DE32B2E8DE}"/>
                </a:ext>
              </a:extLst>
            </p:cNvPr>
            <p:cNvGrpSpPr/>
            <p:nvPr/>
          </p:nvGrpSpPr>
          <p:grpSpPr>
            <a:xfrm>
              <a:off x="3360126" y="4381750"/>
              <a:ext cx="2735874" cy="215396"/>
              <a:chOff x="7237110" y="4330673"/>
              <a:chExt cx="2735874" cy="215396"/>
            </a:xfrm>
          </p:grpSpPr>
          <p:sp>
            <p:nvSpPr>
              <p:cNvPr id="55" name="Intelligent Information Retrieval Laboratory">
                <a:extLst>
                  <a:ext uri="{FF2B5EF4-FFF2-40B4-BE49-F238E27FC236}">
                    <a16:creationId xmlns:a16="http://schemas.microsoft.com/office/drawing/2014/main" id="{7414BC27-2415-FE42-83FB-53A8B5E3BF96}"/>
                  </a:ext>
                </a:extLst>
              </p:cNvPr>
              <p:cNvSpPr txBox="1"/>
              <p:nvPr/>
            </p:nvSpPr>
            <p:spPr>
              <a:xfrm>
                <a:off x="7237110" y="4330673"/>
                <a:ext cx="25908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6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6" name="Intelligent Information Retrieval Laboratory">
                <a:extLst>
                  <a:ext uri="{FF2B5EF4-FFF2-40B4-BE49-F238E27FC236}">
                    <a16:creationId xmlns:a16="http://schemas.microsoft.com/office/drawing/2014/main" id="{B12585E7-DA83-A841-B7B4-A10BABAADC2E}"/>
                  </a:ext>
                </a:extLst>
              </p:cNvPr>
              <p:cNvSpPr txBox="1"/>
              <p:nvPr/>
            </p:nvSpPr>
            <p:spPr>
              <a:xfrm>
                <a:off x="8753784" y="4354105"/>
                <a:ext cx="1219200" cy="183922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4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6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E707E5CE-B8B1-E142-BE4D-8F1A117E7781}"/>
                </a:ext>
              </a:extLst>
            </p:cNvPr>
            <p:cNvGrpSpPr/>
            <p:nvPr/>
          </p:nvGrpSpPr>
          <p:grpSpPr>
            <a:xfrm>
              <a:off x="7245205" y="4043080"/>
              <a:ext cx="1917549" cy="892736"/>
              <a:chOff x="3889162" y="4011274"/>
              <a:chExt cx="1917549" cy="892736"/>
            </a:xfrm>
          </p:grpSpPr>
          <p:pic>
            <p:nvPicPr>
              <p:cNvPr id="52" name="Picture 51">
                <a:extLst>
                  <a:ext uri="{FF2B5EF4-FFF2-40B4-BE49-F238E27FC236}">
                    <a16:creationId xmlns:a16="http://schemas.microsoft.com/office/drawing/2014/main" id="{8C9CD86A-B29D-0146-9D11-8B4FE77C6D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504801" y="4011274"/>
                <a:ext cx="1080117" cy="89273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3" name="Picture 4" descr="Youtube logo | Logok">
                <a:extLst>
                  <a:ext uri="{FF2B5EF4-FFF2-40B4-BE49-F238E27FC236}">
                    <a16:creationId xmlns:a16="http://schemas.microsoft.com/office/drawing/2014/main" id="{B4BFB573-258C-7B4E-85FC-A10C5D6B23E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89162" y="4233740"/>
                <a:ext cx="768344" cy="47865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4" name="Intelligent Information Retrieval Laboratory">
                <a:extLst>
                  <a:ext uri="{FF2B5EF4-FFF2-40B4-BE49-F238E27FC236}">
                    <a16:creationId xmlns:a16="http://schemas.microsoft.com/office/drawing/2014/main" id="{1844FF7C-E8B5-AE44-BE67-22C573BA78FF}"/>
                  </a:ext>
                </a:extLst>
              </p:cNvPr>
              <p:cNvSpPr txBox="1"/>
              <p:nvPr/>
            </p:nvSpPr>
            <p:spPr>
              <a:xfrm>
                <a:off x="4587511" y="4365368"/>
                <a:ext cx="1219200" cy="21539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8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20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FB3F2ED7-443C-324A-B6D7-6352860709DC}"/>
              </a:ext>
            </a:extLst>
          </p:cNvPr>
          <p:cNvSpPr/>
          <p:nvPr/>
        </p:nvSpPr>
        <p:spPr>
          <a:xfrm>
            <a:off x="1719669" y="4096294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偏度 = 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01DDFD6-34D1-4B45-B40F-0C35C2471AF6}"/>
              </a:ext>
            </a:extLst>
          </p:cNvPr>
          <p:cNvSpPr/>
          <p:nvPr/>
        </p:nvSpPr>
        <p:spPr>
          <a:xfrm>
            <a:off x="5820531" y="4095193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偏度 &gt; 0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E50BADF-626C-F04D-8F6E-95485AF19D2C}"/>
              </a:ext>
            </a:extLst>
          </p:cNvPr>
          <p:cNvSpPr/>
          <p:nvPr/>
        </p:nvSpPr>
        <p:spPr>
          <a:xfrm>
            <a:off x="9970345" y="4095193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dirty="0"/>
              <a:t>偏度 &lt; 0</a:t>
            </a:r>
          </a:p>
        </p:txBody>
      </p:sp>
    </p:spTree>
    <p:extLst>
      <p:ext uri="{BB962C8B-B14F-4D97-AF65-F5344CB8AC3E}">
        <p14:creationId xmlns:p14="http://schemas.microsoft.com/office/powerpoint/2010/main" val="316916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613A332-E562-8F4F-B9D5-20C27E47D0DA}"/>
              </a:ext>
            </a:extLst>
          </p:cNvPr>
          <p:cNvCxnSpPr>
            <a:cxnSpLocks/>
          </p:cNvCxnSpPr>
          <p:nvPr/>
        </p:nvCxnSpPr>
        <p:spPr>
          <a:xfrm>
            <a:off x="2662177" y="4572000"/>
            <a:ext cx="4289039" cy="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C2F029A-81A6-6B4E-9992-14E8BD23522B}"/>
              </a:ext>
            </a:extLst>
          </p:cNvPr>
          <p:cNvCxnSpPr>
            <a:cxnSpLocks/>
          </p:cNvCxnSpPr>
          <p:nvPr/>
        </p:nvCxnSpPr>
        <p:spPr>
          <a:xfrm flipV="1">
            <a:off x="3036519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DFA7E7-6CB8-A04E-9E54-CB17CBE699B4}"/>
              </a:ext>
            </a:extLst>
          </p:cNvPr>
          <p:cNvCxnSpPr>
            <a:cxnSpLocks/>
          </p:cNvCxnSpPr>
          <p:nvPr/>
        </p:nvCxnSpPr>
        <p:spPr>
          <a:xfrm flipV="1">
            <a:off x="3455249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BB3B361-0550-574B-B305-6D79567298A1}"/>
              </a:ext>
            </a:extLst>
          </p:cNvPr>
          <p:cNvCxnSpPr>
            <a:cxnSpLocks/>
          </p:cNvCxnSpPr>
          <p:nvPr/>
        </p:nvCxnSpPr>
        <p:spPr>
          <a:xfrm flipV="1">
            <a:off x="3910819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A2F625A-223E-ED4C-8E47-2BDCE2D7B3DE}"/>
              </a:ext>
            </a:extLst>
          </p:cNvPr>
          <p:cNvCxnSpPr>
            <a:cxnSpLocks/>
          </p:cNvCxnSpPr>
          <p:nvPr/>
        </p:nvCxnSpPr>
        <p:spPr>
          <a:xfrm flipV="1">
            <a:off x="4329549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CCCF40E-1431-8948-A834-60B725F9C4FE}"/>
              </a:ext>
            </a:extLst>
          </p:cNvPr>
          <p:cNvCxnSpPr>
            <a:cxnSpLocks/>
          </p:cNvCxnSpPr>
          <p:nvPr/>
        </p:nvCxnSpPr>
        <p:spPr>
          <a:xfrm flipV="1">
            <a:off x="4786899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79D0835-27E5-9045-937A-15CAC6A267A9}"/>
              </a:ext>
            </a:extLst>
          </p:cNvPr>
          <p:cNvCxnSpPr>
            <a:cxnSpLocks/>
          </p:cNvCxnSpPr>
          <p:nvPr/>
        </p:nvCxnSpPr>
        <p:spPr>
          <a:xfrm flipV="1">
            <a:off x="5205629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1F3745B-6BC4-1940-9816-A001CE1C90A4}"/>
              </a:ext>
            </a:extLst>
          </p:cNvPr>
          <p:cNvCxnSpPr>
            <a:cxnSpLocks/>
          </p:cNvCxnSpPr>
          <p:nvPr/>
        </p:nvCxnSpPr>
        <p:spPr>
          <a:xfrm flipV="1">
            <a:off x="5677270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310905-A3EC-2A43-B989-0D7A9F565B0E}"/>
              </a:ext>
            </a:extLst>
          </p:cNvPr>
          <p:cNvCxnSpPr>
            <a:cxnSpLocks/>
          </p:cNvCxnSpPr>
          <p:nvPr/>
        </p:nvCxnSpPr>
        <p:spPr>
          <a:xfrm flipV="1">
            <a:off x="6096000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518FAC3-43C0-C247-9D09-E806736EB3CE}"/>
              </a:ext>
            </a:extLst>
          </p:cNvPr>
          <p:cNvCxnSpPr>
            <a:cxnSpLocks/>
          </p:cNvCxnSpPr>
          <p:nvPr/>
        </p:nvCxnSpPr>
        <p:spPr>
          <a:xfrm flipV="1">
            <a:off x="6559118" y="4419600"/>
            <a:ext cx="0" cy="152400"/>
          </a:xfrm>
          <a:prstGeom prst="line">
            <a:avLst/>
          </a:prstGeom>
          <a:ln w="19050">
            <a:solidFill>
              <a:srgbClr val="72543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31">
            <a:extLst>
              <a:ext uri="{FF2B5EF4-FFF2-40B4-BE49-F238E27FC236}">
                <a16:creationId xmlns:a16="http://schemas.microsoft.com/office/drawing/2014/main" id="{541F9A9F-AEA7-8B49-A6D4-901A072126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294" r="8514" b="8495"/>
          <a:stretch/>
        </p:blipFill>
        <p:spPr>
          <a:xfrm>
            <a:off x="10227241" y="3502238"/>
            <a:ext cx="1757652" cy="2399290"/>
          </a:xfrm>
          <a:prstGeom prst="rect">
            <a:avLst/>
          </a:prstGeom>
        </p:spPr>
      </p:pic>
      <p:sp>
        <p:nvSpPr>
          <p:cNvPr id="33" name="Freeform 32">
            <a:extLst>
              <a:ext uri="{FF2B5EF4-FFF2-40B4-BE49-F238E27FC236}">
                <a16:creationId xmlns:a16="http://schemas.microsoft.com/office/drawing/2014/main" id="{2FEC67A7-BB42-AD4A-B1CC-0EC29303EC20}"/>
              </a:ext>
            </a:extLst>
          </p:cNvPr>
          <p:cNvSpPr/>
          <p:nvPr/>
        </p:nvSpPr>
        <p:spPr>
          <a:xfrm>
            <a:off x="3462291" y="3000651"/>
            <a:ext cx="2636668" cy="1562471"/>
          </a:xfrm>
          <a:custGeom>
            <a:avLst/>
            <a:gdLst>
              <a:gd name="connsiteX0" fmla="*/ 0 w 2636668"/>
              <a:gd name="connsiteY0" fmla="*/ 1553594 h 1562471"/>
              <a:gd name="connsiteX1" fmla="*/ 763480 w 2636668"/>
              <a:gd name="connsiteY1" fmla="*/ 1083077 h 1562471"/>
              <a:gd name="connsiteX2" fmla="*/ 1305018 w 2636668"/>
              <a:gd name="connsiteY2" fmla="*/ 1 h 1562471"/>
              <a:gd name="connsiteX3" fmla="*/ 1846556 w 2636668"/>
              <a:gd name="connsiteY3" fmla="*/ 1091955 h 1562471"/>
              <a:gd name="connsiteX4" fmla="*/ 2636668 w 2636668"/>
              <a:gd name="connsiteY4" fmla="*/ 1562471 h 1562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36668" h="1562471">
                <a:moveTo>
                  <a:pt x="0" y="1553594"/>
                </a:moveTo>
                <a:cubicBezTo>
                  <a:pt x="272988" y="1447801"/>
                  <a:pt x="545977" y="1342009"/>
                  <a:pt x="763480" y="1083077"/>
                </a:cubicBezTo>
                <a:cubicBezTo>
                  <a:pt x="980983" y="824145"/>
                  <a:pt x="1124505" y="-1479"/>
                  <a:pt x="1305018" y="1"/>
                </a:cubicBezTo>
                <a:cubicBezTo>
                  <a:pt x="1485531" y="1481"/>
                  <a:pt x="1624614" y="831543"/>
                  <a:pt x="1846556" y="1091955"/>
                </a:cubicBezTo>
                <a:cubicBezTo>
                  <a:pt x="2068498" y="1352367"/>
                  <a:pt x="2352583" y="1457419"/>
                  <a:pt x="2636668" y="1562471"/>
                </a:cubicBezTo>
              </a:path>
            </a:pathLst>
          </a:custGeom>
          <a:noFill/>
          <a:ln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57912E6A-31BC-1C45-822F-BCAF374980CF}"/>
              </a:ext>
            </a:extLst>
          </p:cNvPr>
          <p:cNvSpPr/>
          <p:nvPr/>
        </p:nvSpPr>
        <p:spPr>
          <a:xfrm>
            <a:off x="3027285" y="3506674"/>
            <a:ext cx="3542191" cy="1056448"/>
          </a:xfrm>
          <a:custGeom>
            <a:avLst/>
            <a:gdLst>
              <a:gd name="connsiteX0" fmla="*/ 0 w 3542191"/>
              <a:gd name="connsiteY0" fmla="*/ 1056448 h 1056448"/>
              <a:gd name="connsiteX1" fmla="*/ 1012055 w 3542191"/>
              <a:gd name="connsiteY1" fmla="*/ 452767 h 1056448"/>
              <a:gd name="connsiteX2" fmla="*/ 1766657 w 3542191"/>
              <a:gd name="connsiteY2" fmla="*/ 6 h 1056448"/>
              <a:gd name="connsiteX3" fmla="*/ 2539014 w 3542191"/>
              <a:gd name="connsiteY3" fmla="*/ 443889 h 1056448"/>
              <a:gd name="connsiteX4" fmla="*/ 3542191 w 3542191"/>
              <a:gd name="connsiteY4" fmla="*/ 1056448 h 1056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2191" h="1056448">
                <a:moveTo>
                  <a:pt x="0" y="1056448"/>
                </a:moveTo>
                <a:lnTo>
                  <a:pt x="1012055" y="452767"/>
                </a:lnTo>
                <a:cubicBezTo>
                  <a:pt x="1306498" y="276693"/>
                  <a:pt x="1512164" y="1486"/>
                  <a:pt x="1766657" y="6"/>
                </a:cubicBezTo>
                <a:cubicBezTo>
                  <a:pt x="2021150" y="-1474"/>
                  <a:pt x="2243092" y="267815"/>
                  <a:pt x="2539014" y="443889"/>
                </a:cubicBezTo>
                <a:cubicBezTo>
                  <a:pt x="2834936" y="619963"/>
                  <a:pt x="3188563" y="838205"/>
                  <a:pt x="3542191" y="1056448"/>
                </a:cubicBezTo>
              </a:path>
            </a:pathLst>
          </a:custGeom>
          <a:noFill/>
          <a:ln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4D2167E9-A5A5-414D-B524-D152E1069690}"/>
              </a:ext>
            </a:extLst>
          </p:cNvPr>
          <p:cNvSpPr/>
          <p:nvPr/>
        </p:nvSpPr>
        <p:spPr>
          <a:xfrm>
            <a:off x="3888419" y="2441354"/>
            <a:ext cx="1784412" cy="2121768"/>
          </a:xfrm>
          <a:custGeom>
            <a:avLst/>
            <a:gdLst>
              <a:gd name="connsiteX0" fmla="*/ 0 w 1784412"/>
              <a:gd name="connsiteY0" fmla="*/ 2121768 h 2121768"/>
              <a:gd name="connsiteX1" fmla="*/ 506028 w 1784412"/>
              <a:gd name="connsiteY1" fmla="*/ 1500331 h 2121768"/>
              <a:gd name="connsiteX2" fmla="*/ 870012 w 1784412"/>
              <a:gd name="connsiteY2" fmla="*/ 5 h 2121768"/>
              <a:gd name="connsiteX3" fmla="*/ 1260630 w 1784412"/>
              <a:gd name="connsiteY3" fmla="*/ 1518087 h 2121768"/>
              <a:gd name="connsiteX4" fmla="*/ 1784412 w 1784412"/>
              <a:gd name="connsiteY4" fmla="*/ 2121768 h 212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84412" h="2121768">
                <a:moveTo>
                  <a:pt x="0" y="2121768"/>
                </a:moveTo>
                <a:cubicBezTo>
                  <a:pt x="180513" y="1987863"/>
                  <a:pt x="361026" y="1853958"/>
                  <a:pt x="506028" y="1500331"/>
                </a:cubicBezTo>
                <a:cubicBezTo>
                  <a:pt x="651030" y="1146704"/>
                  <a:pt x="744245" y="-2954"/>
                  <a:pt x="870012" y="5"/>
                </a:cubicBezTo>
                <a:cubicBezTo>
                  <a:pt x="995779" y="2964"/>
                  <a:pt x="1108230" y="1164460"/>
                  <a:pt x="1260630" y="1518087"/>
                </a:cubicBezTo>
                <a:cubicBezTo>
                  <a:pt x="1413030" y="1871714"/>
                  <a:pt x="1598721" y="1996741"/>
                  <a:pt x="1784412" y="2121768"/>
                </a:cubicBezTo>
              </a:path>
            </a:pathLst>
          </a:cu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TW">
              <a:solidFill>
                <a:srgbClr val="C00000"/>
              </a:solidFill>
            </a:endParaRP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24D8551-2FF7-8542-AA54-7400BBAF42AC}"/>
              </a:ext>
            </a:extLst>
          </p:cNvPr>
          <p:cNvCxnSpPr/>
          <p:nvPr/>
        </p:nvCxnSpPr>
        <p:spPr>
          <a:xfrm>
            <a:off x="2627790" y="2251128"/>
            <a:ext cx="284086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6529369-22EA-7445-9BAB-85ACD014A2D7}"/>
              </a:ext>
            </a:extLst>
          </p:cNvPr>
          <p:cNvCxnSpPr/>
          <p:nvPr/>
        </p:nvCxnSpPr>
        <p:spPr>
          <a:xfrm>
            <a:off x="2638147" y="2489930"/>
            <a:ext cx="284086" cy="0"/>
          </a:xfrm>
          <a:prstGeom prst="line">
            <a:avLst/>
          </a:prstGeom>
          <a:ln w="15875">
            <a:solidFill>
              <a:schemeClr val="accent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1A00A78-01C6-2F4F-AA48-67A28C955878}"/>
              </a:ext>
            </a:extLst>
          </p:cNvPr>
          <p:cNvCxnSpPr/>
          <p:nvPr/>
        </p:nvCxnSpPr>
        <p:spPr>
          <a:xfrm>
            <a:off x="2638147" y="2727564"/>
            <a:ext cx="284086" cy="0"/>
          </a:xfrm>
          <a:prstGeom prst="line">
            <a:avLst/>
          </a:prstGeom>
          <a:ln w="15875">
            <a:solidFill>
              <a:schemeClr val="tx1"/>
            </a:solidFill>
            <a:prstDash val="lgDashDot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79B74CA9-E8DF-364A-A0FC-1EE3B7C4170D}"/>
              </a:ext>
            </a:extLst>
          </p:cNvPr>
          <p:cNvSpPr/>
          <p:nvPr/>
        </p:nvSpPr>
        <p:spPr>
          <a:xfrm>
            <a:off x="2901518" y="2126380"/>
            <a:ext cx="647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200" dirty="0">
                <a:solidFill>
                  <a:srgbClr val="C00000"/>
                </a:solidFill>
              </a:rPr>
              <a:t>峰度&gt;0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8B53D65-5BE7-CB40-848F-E4C586E93903}"/>
              </a:ext>
            </a:extLst>
          </p:cNvPr>
          <p:cNvSpPr/>
          <p:nvPr/>
        </p:nvSpPr>
        <p:spPr>
          <a:xfrm>
            <a:off x="2901518" y="2358834"/>
            <a:ext cx="647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200" dirty="0">
                <a:solidFill>
                  <a:schemeClr val="accent1"/>
                </a:solidFill>
              </a:rPr>
              <a:t>峰度=0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2F5C719A-3116-2A4A-B4D0-C382F4CC5146}"/>
              </a:ext>
            </a:extLst>
          </p:cNvPr>
          <p:cNvSpPr/>
          <p:nvPr/>
        </p:nvSpPr>
        <p:spPr>
          <a:xfrm>
            <a:off x="2901518" y="2589065"/>
            <a:ext cx="64793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TW" sz="1200" dirty="0"/>
              <a:t>峰度&lt;0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357E5F3-8896-4149-BB02-BF49D64D777C}"/>
              </a:ext>
            </a:extLst>
          </p:cNvPr>
          <p:cNvGrpSpPr/>
          <p:nvPr/>
        </p:nvGrpSpPr>
        <p:grpSpPr>
          <a:xfrm>
            <a:off x="1898403" y="4402646"/>
            <a:ext cx="5764444" cy="1050587"/>
            <a:chOff x="3360126" y="3971848"/>
            <a:chExt cx="5764444" cy="1050587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6B1128A2-741D-B248-9159-CEF924AA5B0D}"/>
                </a:ext>
              </a:extLst>
            </p:cNvPr>
            <p:cNvGrpSpPr/>
            <p:nvPr/>
          </p:nvGrpSpPr>
          <p:grpSpPr>
            <a:xfrm>
              <a:off x="3360126" y="4324980"/>
              <a:ext cx="2735874" cy="328935"/>
              <a:chOff x="7237110" y="4273903"/>
              <a:chExt cx="2735874" cy="328935"/>
            </a:xfrm>
          </p:grpSpPr>
          <p:sp>
            <p:nvSpPr>
              <p:cNvPr id="56" name="Intelligent Information Retrieval Laboratory">
                <a:extLst>
                  <a:ext uri="{FF2B5EF4-FFF2-40B4-BE49-F238E27FC236}">
                    <a16:creationId xmlns:a16="http://schemas.microsoft.com/office/drawing/2014/main" id="{8A47CB5A-4AC4-854E-9ADB-16C362D87575}"/>
                  </a:ext>
                </a:extLst>
              </p:cNvPr>
              <p:cNvSpPr txBox="1"/>
              <p:nvPr/>
            </p:nvSpPr>
            <p:spPr>
              <a:xfrm>
                <a:off x="7237110" y="4273903"/>
                <a:ext cx="25908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第</a:t>
                </a:r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13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屆 </a:t>
                </a:r>
                <a:r>
                  <a:rPr kumimoji="0" 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iT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邦</a:t>
                </a:r>
                <a:r>
                  <a:rPr kumimoji="0" lang="zh-TW" altLang="en-US" sz="10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幫忙</a:t>
                </a:r>
                <a:r>
                  <a:rPr kumimoji="0" lang="zh-TW" altLang="en-US" sz="11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 鐵人賽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  <p:sp>
            <p:nvSpPr>
              <p:cNvPr id="57" name="Intelligent Information Retrieval Laboratory">
                <a:extLst>
                  <a:ext uri="{FF2B5EF4-FFF2-40B4-BE49-F238E27FC236}">
                    <a16:creationId xmlns:a16="http://schemas.microsoft.com/office/drawing/2014/main" id="{F2E78E53-8AD1-3E41-9B97-59B32C7B134A}"/>
                  </a:ext>
                </a:extLst>
              </p:cNvPr>
              <p:cNvSpPr txBox="1"/>
              <p:nvPr/>
            </p:nvSpPr>
            <p:spPr>
              <a:xfrm>
                <a:off x="8753784" y="4289292"/>
                <a:ext cx="1219200" cy="31354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AI &amp; Data </a:t>
                </a:r>
                <a:r>
                  <a:rPr kumimoji="0" lang="zh-TW" altLang="en-US" sz="105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組</a:t>
                </a:r>
                <a:endParaRPr sz="11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CDE3D52B-9D42-1C42-BA45-6F2925EF92BB}"/>
                </a:ext>
              </a:extLst>
            </p:cNvPr>
            <p:cNvGrpSpPr/>
            <p:nvPr/>
          </p:nvGrpSpPr>
          <p:grpSpPr>
            <a:xfrm>
              <a:off x="7247835" y="3971848"/>
              <a:ext cx="1876735" cy="1050587"/>
              <a:chOff x="3891792" y="3940042"/>
              <a:chExt cx="1876735" cy="1050587"/>
            </a:xfrm>
          </p:grpSpPr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id="{7CEC3A88-81EF-0948-9B18-B063D72F2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duotone>
                  <a:prstClr val="black"/>
                  <a:schemeClr val="tx1">
                    <a:tint val="45000"/>
                    <a:satMod val="400000"/>
                  </a:schemeClr>
                </a:duotone>
                <a:alphaModFix amt="20000"/>
              </a:blip>
              <a:srcRect/>
              <a:stretch/>
            </p:blipFill>
            <p:spPr bwMode="auto">
              <a:xfrm>
                <a:off x="4489805" y="3940042"/>
                <a:ext cx="1050587" cy="105058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4" name="Picture 4" descr="Youtube logo | Logok">
                <a:extLst>
                  <a:ext uri="{FF2B5EF4-FFF2-40B4-BE49-F238E27FC236}">
                    <a16:creationId xmlns:a16="http://schemas.microsoft.com/office/drawing/2014/main" id="{CAD18675-C8AE-5F4A-99AE-74A142D30F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alphaModFix amt="2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91792" y="4187926"/>
                <a:ext cx="739756" cy="55481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Intelligent Information Retrieval Laboratory">
                <a:extLst>
                  <a:ext uri="{FF2B5EF4-FFF2-40B4-BE49-F238E27FC236}">
                    <a16:creationId xmlns:a16="http://schemas.microsoft.com/office/drawing/2014/main" id="{E6CEAFC7-3438-6844-AF64-4287450097B8}"/>
                  </a:ext>
                </a:extLst>
              </p:cNvPr>
              <p:cNvSpPr txBox="1"/>
              <p:nvPr/>
            </p:nvSpPr>
            <p:spPr>
              <a:xfrm>
                <a:off x="4549327" y="4308601"/>
                <a:ext cx="1219200" cy="328935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 wrap="square" lIns="71437" tIns="71437" rIns="71437" bIns="71437" numCol="1" anchor="ctr">
                <a:spAutoFit/>
              </a:bodyPr>
              <a:lstStyle>
                <a:lvl1pPr algn="l" defTabSz="821531">
                  <a:defRPr sz="2400" b="0">
                    <a:solidFill>
                      <a:srgbClr val="FFFFFF"/>
                    </a:solidFill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defRPr>
                </a:lvl1pPr>
              </a:lstStyle>
              <a:p>
                <a:r>
                  <a:rPr kumimoji="0" lang="en-US" altLang="zh-TW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latin typeface="Helvetica Neue Bold Condensed"/>
                    <a:ea typeface="Helvetica Neue Bold Condensed"/>
                    <a:cs typeface="Helvetica Neue Bold Condensed"/>
                    <a:sym typeface="Helvetica Neue Bold Condensed"/>
                  </a:rPr>
                  <a:t>10</a:t>
                </a:r>
                <a:r>
                  <a:rPr kumimoji="0" lang="zh-TW" altLang="en-US" sz="1200" b="0" i="0" u="none" strike="noStrike" cap="none" spc="0" normalizeH="0" baseline="0" dirty="0">
                    <a:ln>
                      <a:noFill/>
                    </a:ln>
                    <a:solidFill>
                      <a:schemeClr val="tx1">
                        <a:alpha val="15000"/>
                      </a:schemeClr>
                    </a:solidFill>
                    <a:effectLst/>
                    <a:uFillTx/>
                    <a:sym typeface="Helvetica Neue Bold Condensed"/>
                  </a:rPr>
                  <a:t>程式中</a:t>
                </a:r>
                <a:endParaRPr sz="1400" dirty="0">
                  <a:solidFill>
                    <a:schemeClr val="tx1">
                      <a:alpha val="15000"/>
                    </a:schemeClr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16446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F500A831-F661-424B-9BCC-CB91854007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252" y="1032444"/>
            <a:ext cx="6543496" cy="4793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2066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451</TotalTime>
  <Words>174</Words>
  <Application>Microsoft Macintosh PowerPoint</Application>
  <PresentationFormat>Widescreen</PresentationFormat>
  <Paragraphs>76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Helvetica Neue Bold Condensed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3</cp:revision>
  <dcterms:created xsi:type="dcterms:W3CDTF">2021-10-04T08:59:40Z</dcterms:created>
  <dcterms:modified xsi:type="dcterms:W3CDTF">2021-10-05T09:28:55Z</dcterms:modified>
</cp:coreProperties>
</file>