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2"/>
    <p:restoredTop sz="96405"/>
  </p:normalViewPr>
  <p:slideViewPr>
    <p:cSldViewPr snapToGrid="0" snapToObjects="1">
      <p:cViewPr>
        <p:scale>
          <a:sx n="120" d="100"/>
          <a:sy n="120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em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D5C14-2585-654C-8325-4843B4509272}"/>
              </a:ext>
            </a:extLst>
          </p:cNvPr>
          <p:cNvGrpSpPr/>
          <p:nvPr/>
        </p:nvGrpSpPr>
        <p:grpSpPr>
          <a:xfrm>
            <a:off x="3360126" y="4324980"/>
            <a:ext cx="2735874" cy="328935"/>
            <a:chOff x="7237110" y="4273903"/>
            <a:chExt cx="2735874" cy="328935"/>
          </a:xfrm>
        </p:grpSpPr>
        <p:sp>
          <p:nvSpPr>
            <p:cNvPr id="4" name="Intelligent Information Retrieval Laboratory">
              <a:extLst>
                <a:ext uri="{FF2B5EF4-FFF2-40B4-BE49-F238E27FC236}">
                  <a16:creationId xmlns:a16="http://schemas.microsoft.com/office/drawing/2014/main" id="{FD1EBA3E-C4BD-894E-A37F-99EAB471B26E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DD72F14E-6424-324C-88BC-350DE4E71C25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2242B-A915-9A45-BA0D-830D6332019E}"/>
              </a:ext>
            </a:extLst>
          </p:cNvPr>
          <p:cNvGrpSpPr/>
          <p:nvPr/>
        </p:nvGrpSpPr>
        <p:grpSpPr>
          <a:xfrm>
            <a:off x="7247835" y="3971848"/>
            <a:ext cx="1876735" cy="1050587"/>
            <a:chOff x="3891792" y="3940042"/>
            <a:chExt cx="1876735" cy="10505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6FEC7-CEB9-F049-8BCC-2CE24B2A4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Youtube logo | Logok">
              <a:extLst>
                <a:ext uri="{FF2B5EF4-FFF2-40B4-BE49-F238E27FC236}">
                  <a16:creationId xmlns:a16="http://schemas.microsoft.com/office/drawing/2014/main" id="{14537768-FDF6-1045-B566-E91BF3E3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Intelligent Information Retrieval Laboratory">
              <a:extLst>
                <a:ext uri="{FF2B5EF4-FFF2-40B4-BE49-F238E27FC236}">
                  <a16:creationId xmlns:a16="http://schemas.microsoft.com/office/drawing/2014/main" id="{44918B2C-C4D3-9847-97EE-D35B684C91AB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3B592F-484E-8F43-9C94-C7EA8A554E7A}"/>
              </a:ext>
            </a:extLst>
          </p:cNvPr>
          <p:cNvSpPr/>
          <p:nvPr/>
        </p:nvSpPr>
        <p:spPr>
          <a:xfrm>
            <a:off x="6164525" y="1565931"/>
            <a:ext cx="2878667" cy="265986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FFA35B-D3B8-534C-871E-16EAA91C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524" y="1565931"/>
            <a:ext cx="2350911" cy="2386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3BF70-95D6-284C-9D59-5051BF1B6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026" y="1655115"/>
            <a:ext cx="2435374" cy="24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6CC9858-25AA-AE4F-97CF-66B8924ACAEE}"/>
              </a:ext>
            </a:extLst>
          </p:cNvPr>
          <p:cNvGrpSpPr/>
          <p:nvPr/>
        </p:nvGrpSpPr>
        <p:grpSpPr>
          <a:xfrm>
            <a:off x="3360126" y="3971848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D30E5B-A11B-DB4C-99F5-162AEEC77FE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F362C97-6E6B-EB44-A1F3-C98F39A4620F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6" name="Intelligent Information Retrieval Laboratory">
                <a:extLst>
                  <a:ext uri="{FF2B5EF4-FFF2-40B4-BE49-F238E27FC236}">
                    <a16:creationId xmlns:a16="http://schemas.microsoft.com/office/drawing/2014/main" id="{B75495E2-B378-E447-BFC7-10E09D32614B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B5721F-D4C8-2348-957C-9BFCB9850AC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41E06A-64FE-1443-8E20-BB2EA1886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D78AB2E0-0D1C-B944-9C61-A211EF2CD3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FA70A8E-4C34-2C4F-A975-4DDCA719DD9E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A450E8B-040F-3940-9ABC-D2A823CD1E36}"/>
              </a:ext>
            </a:extLst>
          </p:cNvPr>
          <p:cNvSpPr/>
          <p:nvPr/>
        </p:nvSpPr>
        <p:spPr>
          <a:xfrm>
            <a:off x="3524526" y="2435028"/>
            <a:ext cx="1944000" cy="1707938"/>
          </a:xfrm>
          <a:prstGeom prst="roundRect">
            <a:avLst>
              <a:gd name="adj" fmla="val 7339"/>
            </a:avLst>
          </a:prstGeom>
          <a:solidFill>
            <a:srgbClr val="FCF8F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517F87-406B-CD46-BB9F-AC8CC49102ED}"/>
              </a:ext>
            </a:extLst>
          </p:cNvPr>
          <p:cNvCxnSpPr>
            <a:cxnSpLocks/>
          </p:cNvCxnSpPr>
          <p:nvPr/>
        </p:nvCxnSpPr>
        <p:spPr>
          <a:xfrm flipV="1">
            <a:off x="3806999" y="2736044"/>
            <a:ext cx="0" cy="132588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05CBC8-7F37-5D4D-A570-FDE0A17DEF31}"/>
              </a:ext>
            </a:extLst>
          </p:cNvPr>
          <p:cNvCxnSpPr>
            <a:cxnSpLocks/>
          </p:cNvCxnSpPr>
          <p:nvPr/>
        </p:nvCxnSpPr>
        <p:spPr>
          <a:xfrm>
            <a:off x="3694223" y="3906222"/>
            <a:ext cx="1365504" cy="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26BAA9A6-CD00-4C44-BC61-052899B694FD}"/>
              </a:ext>
            </a:extLst>
          </p:cNvPr>
          <p:cNvSpPr/>
          <p:nvPr/>
        </p:nvSpPr>
        <p:spPr>
          <a:xfrm>
            <a:off x="3962447" y="3291288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275030D-4A08-2A4E-B3B4-7D40015C9187}"/>
              </a:ext>
            </a:extLst>
          </p:cNvPr>
          <p:cNvSpPr/>
          <p:nvPr/>
        </p:nvSpPr>
        <p:spPr>
          <a:xfrm>
            <a:off x="4114847" y="3443688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43E744B-7C5B-1F43-8615-C8E3CCEE9D98}"/>
              </a:ext>
            </a:extLst>
          </p:cNvPr>
          <p:cNvSpPr/>
          <p:nvPr/>
        </p:nvSpPr>
        <p:spPr>
          <a:xfrm>
            <a:off x="4267247" y="3596088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F95D925-55E0-6B4D-BB66-74D8B344C14D}"/>
              </a:ext>
            </a:extLst>
          </p:cNvPr>
          <p:cNvSpPr/>
          <p:nvPr/>
        </p:nvSpPr>
        <p:spPr>
          <a:xfrm>
            <a:off x="4060847" y="3620955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514DB7B-D9EF-ED42-9C9A-86A833857596}"/>
              </a:ext>
            </a:extLst>
          </p:cNvPr>
          <p:cNvSpPr/>
          <p:nvPr/>
        </p:nvSpPr>
        <p:spPr>
          <a:xfrm>
            <a:off x="3919776" y="3497688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ED8B98D-280D-5A4F-B904-C3956A3B6555}"/>
              </a:ext>
            </a:extLst>
          </p:cNvPr>
          <p:cNvSpPr/>
          <p:nvPr/>
        </p:nvSpPr>
        <p:spPr>
          <a:xfrm>
            <a:off x="4159247" y="3270436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0809D3-8972-BD40-864B-A54A248C1F15}"/>
              </a:ext>
            </a:extLst>
          </p:cNvPr>
          <p:cNvSpPr/>
          <p:nvPr/>
        </p:nvSpPr>
        <p:spPr>
          <a:xfrm>
            <a:off x="4267247" y="3399455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165DA70-48B8-DC47-9761-20A6CD95F283}"/>
              </a:ext>
            </a:extLst>
          </p:cNvPr>
          <p:cNvSpPr/>
          <p:nvPr/>
        </p:nvSpPr>
        <p:spPr>
          <a:xfrm>
            <a:off x="4511087" y="3023042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CC2633-D298-F948-B453-625E97074BF2}"/>
              </a:ext>
            </a:extLst>
          </p:cNvPr>
          <p:cNvSpPr/>
          <p:nvPr/>
        </p:nvSpPr>
        <p:spPr>
          <a:xfrm>
            <a:off x="4663487" y="3175442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ECCBF50-B6CD-AC47-9797-63B97ECF9CF3}"/>
              </a:ext>
            </a:extLst>
          </p:cNvPr>
          <p:cNvSpPr/>
          <p:nvPr/>
        </p:nvSpPr>
        <p:spPr>
          <a:xfrm>
            <a:off x="4709207" y="2978809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AC643E9-9F1D-BB45-9CF3-A6F46D47F6BB}"/>
              </a:ext>
            </a:extLst>
          </p:cNvPr>
          <p:cNvSpPr/>
          <p:nvPr/>
        </p:nvSpPr>
        <p:spPr>
          <a:xfrm>
            <a:off x="4845887" y="3126513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FAC842A-FDA6-954E-AC6F-02663C29E148}"/>
              </a:ext>
            </a:extLst>
          </p:cNvPr>
          <p:cNvSpPr/>
          <p:nvPr/>
        </p:nvSpPr>
        <p:spPr>
          <a:xfrm>
            <a:off x="4815887" y="3327842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15E8A3D-785C-214A-8534-563094C4DCDF}"/>
              </a:ext>
            </a:extLst>
          </p:cNvPr>
          <p:cNvSpPr/>
          <p:nvPr/>
        </p:nvSpPr>
        <p:spPr>
          <a:xfrm>
            <a:off x="4511087" y="3196778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4A130DE-F7CD-724D-876E-57428092044E}"/>
              </a:ext>
            </a:extLst>
          </p:cNvPr>
          <p:cNvSpPr/>
          <p:nvPr/>
        </p:nvSpPr>
        <p:spPr>
          <a:xfrm>
            <a:off x="4619087" y="3343538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AD1F7E5-5A6D-1D4E-86DF-D0DE0E1CBCC3}"/>
              </a:ext>
            </a:extLst>
          </p:cNvPr>
          <p:cNvSpPr/>
          <p:nvPr/>
        </p:nvSpPr>
        <p:spPr>
          <a:xfrm>
            <a:off x="4138583" y="3073803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A89C641-94B1-2146-89CD-BE53DD2CC454}"/>
              </a:ext>
            </a:extLst>
          </p:cNvPr>
          <p:cNvSpPr/>
          <p:nvPr/>
        </p:nvSpPr>
        <p:spPr>
          <a:xfrm>
            <a:off x="4422225" y="3696521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1EEE94-F25F-B441-85CC-EF12BC4B31BA}"/>
              </a:ext>
            </a:extLst>
          </p:cNvPr>
          <p:cNvSpPr/>
          <p:nvPr/>
        </p:nvSpPr>
        <p:spPr>
          <a:xfrm>
            <a:off x="3909742" y="3034966"/>
            <a:ext cx="108000" cy="108000"/>
          </a:xfrm>
          <a:prstGeom prst="ellipse">
            <a:avLst/>
          </a:prstGeom>
          <a:solidFill>
            <a:srgbClr val="EEFF41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37360EB-FBA2-0049-8CD0-340779738E57}"/>
              </a:ext>
            </a:extLst>
          </p:cNvPr>
          <p:cNvSpPr/>
          <p:nvPr/>
        </p:nvSpPr>
        <p:spPr>
          <a:xfrm>
            <a:off x="4963474" y="3289538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F12152C-89F4-154C-9E52-90E53339BEF2}"/>
              </a:ext>
            </a:extLst>
          </p:cNvPr>
          <p:cNvSpPr/>
          <p:nvPr/>
        </p:nvSpPr>
        <p:spPr>
          <a:xfrm>
            <a:off x="4771487" y="3481047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B1FE14-12C3-8246-8E5D-BA330EDD51B0}"/>
              </a:ext>
            </a:extLst>
          </p:cNvPr>
          <p:cNvSpPr/>
          <p:nvPr/>
        </p:nvSpPr>
        <p:spPr>
          <a:xfrm>
            <a:off x="4954330" y="3497669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F9C2C1F-678D-0F45-BAB6-F077A9DAC461}"/>
              </a:ext>
            </a:extLst>
          </p:cNvPr>
          <p:cNvSpPr/>
          <p:nvPr/>
        </p:nvSpPr>
        <p:spPr>
          <a:xfrm>
            <a:off x="4861607" y="3606697"/>
            <a:ext cx="108000" cy="108000"/>
          </a:xfrm>
          <a:prstGeom prst="ellipse">
            <a:avLst/>
          </a:prstGeom>
          <a:solidFill>
            <a:srgbClr val="0097A7">
              <a:lumMod val="75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A7FDD77-552B-2D4A-B01F-17CFFAF008FE}"/>
              </a:ext>
            </a:extLst>
          </p:cNvPr>
          <p:cNvCxnSpPr/>
          <p:nvPr/>
        </p:nvCxnSpPr>
        <p:spPr>
          <a:xfrm>
            <a:off x="4166015" y="2834088"/>
            <a:ext cx="632904" cy="107213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4630EF-03D7-0D48-95E2-4F42349B66E0}"/>
              </a:ext>
            </a:extLst>
          </p:cNvPr>
          <p:cNvSpPr/>
          <p:nvPr/>
        </p:nvSpPr>
        <p:spPr>
          <a:xfrm>
            <a:off x="5041734" y="3728955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</a:t>
            </a: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BE7257-6747-EC4F-8BB1-92534925FFCA}"/>
              </a:ext>
            </a:extLst>
          </p:cNvPr>
          <p:cNvSpPr/>
          <p:nvPr/>
        </p:nvSpPr>
        <p:spPr>
          <a:xfrm>
            <a:off x="3673375" y="2423471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CF2E98BB-9204-9E4A-9E7F-0ECDB0ABB70D}"/>
              </a:ext>
            </a:extLst>
          </p:cNvPr>
          <p:cNvSpPr/>
          <p:nvPr/>
        </p:nvSpPr>
        <p:spPr>
          <a:xfrm>
            <a:off x="6683350" y="2435028"/>
            <a:ext cx="1944000" cy="1707938"/>
          </a:xfrm>
          <a:prstGeom prst="roundRect">
            <a:avLst>
              <a:gd name="adj" fmla="val 7339"/>
            </a:avLst>
          </a:prstGeom>
          <a:solidFill>
            <a:srgbClr val="F1FBF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CDEE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85C5BA1-1B76-D746-919E-791E99285F6B}"/>
              </a:ext>
            </a:extLst>
          </p:cNvPr>
          <p:cNvCxnSpPr>
            <a:cxnSpLocks/>
          </p:cNvCxnSpPr>
          <p:nvPr/>
        </p:nvCxnSpPr>
        <p:spPr>
          <a:xfrm flipV="1">
            <a:off x="7002492" y="2699046"/>
            <a:ext cx="0" cy="132588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3D6EAC1-6D7F-9749-95F2-3BF7D28A2B22}"/>
              </a:ext>
            </a:extLst>
          </p:cNvPr>
          <p:cNvCxnSpPr>
            <a:cxnSpLocks/>
          </p:cNvCxnSpPr>
          <p:nvPr/>
        </p:nvCxnSpPr>
        <p:spPr>
          <a:xfrm>
            <a:off x="6889716" y="3869224"/>
            <a:ext cx="1365504" cy="0"/>
          </a:xfrm>
          <a:prstGeom prst="straightConnector1">
            <a:avLst/>
          </a:prstGeom>
          <a:noFill/>
          <a:ln w="1587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79E6FC5-B2FD-1B47-9B63-3B9622A9719F}"/>
              </a:ext>
            </a:extLst>
          </p:cNvPr>
          <p:cNvSpPr/>
          <p:nvPr/>
        </p:nvSpPr>
        <p:spPr>
          <a:xfrm>
            <a:off x="8237227" y="369195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zh-CN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x</a:t>
            </a:r>
            <a:endParaRPr lang="en-US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F7B2BA7-C38B-7446-9A3F-382BF8B8DE36}"/>
              </a:ext>
            </a:extLst>
          </p:cNvPr>
          <p:cNvSpPr/>
          <p:nvPr/>
        </p:nvSpPr>
        <p:spPr>
          <a:xfrm>
            <a:off x="6868868" y="238647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y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8AF48CD-E82B-1649-B3D0-E85763CF091C}"/>
              </a:ext>
            </a:extLst>
          </p:cNvPr>
          <p:cNvSpPr/>
          <p:nvPr/>
        </p:nvSpPr>
        <p:spPr>
          <a:xfrm>
            <a:off x="7188785" y="3317516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D0E49E8-878E-DE4C-BC1E-9B8252C7FDFF}"/>
              </a:ext>
            </a:extLst>
          </p:cNvPr>
          <p:cNvSpPr/>
          <p:nvPr/>
        </p:nvSpPr>
        <p:spPr>
          <a:xfrm>
            <a:off x="7940796" y="2947284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52863AA-0038-FD45-9F12-1DA45D003226}"/>
              </a:ext>
            </a:extLst>
          </p:cNvPr>
          <p:cNvSpPr/>
          <p:nvPr/>
        </p:nvSpPr>
        <p:spPr>
          <a:xfrm>
            <a:off x="7371185" y="3268587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CFA25FA-3D84-C948-8CA9-3768DD47136B}"/>
              </a:ext>
            </a:extLst>
          </p:cNvPr>
          <p:cNvSpPr/>
          <p:nvPr/>
        </p:nvSpPr>
        <p:spPr>
          <a:xfrm>
            <a:off x="7341185" y="3469916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39ED381-B9BD-D24D-93A5-017B1B9B8002}"/>
              </a:ext>
            </a:extLst>
          </p:cNvPr>
          <p:cNvSpPr/>
          <p:nvPr/>
        </p:nvSpPr>
        <p:spPr>
          <a:xfrm>
            <a:off x="7144385" y="3485612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28248E0-BFC3-6C47-8510-99295D2D199A}"/>
              </a:ext>
            </a:extLst>
          </p:cNvPr>
          <p:cNvSpPr/>
          <p:nvPr/>
        </p:nvSpPr>
        <p:spPr>
          <a:xfrm>
            <a:off x="7488772" y="3431612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ADCEEC5-AC95-664C-AD21-05F6CEBDDC82}"/>
              </a:ext>
            </a:extLst>
          </p:cNvPr>
          <p:cNvSpPr/>
          <p:nvPr/>
        </p:nvSpPr>
        <p:spPr>
          <a:xfrm>
            <a:off x="7572772" y="3089255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D63880F-5200-D341-80CB-EABFAF1664CD}"/>
              </a:ext>
            </a:extLst>
          </p:cNvPr>
          <p:cNvSpPr/>
          <p:nvPr/>
        </p:nvSpPr>
        <p:spPr>
          <a:xfrm>
            <a:off x="7542772" y="3290584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582D251-291E-3E42-958D-91BF5FC4548E}"/>
              </a:ext>
            </a:extLst>
          </p:cNvPr>
          <p:cNvSpPr/>
          <p:nvPr/>
        </p:nvSpPr>
        <p:spPr>
          <a:xfrm>
            <a:off x="7690359" y="3252280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3A00B12-2106-D947-9147-9BB0607F62D9}"/>
              </a:ext>
            </a:extLst>
          </p:cNvPr>
          <p:cNvSpPr/>
          <p:nvPr/>
        </p:nvSpPr>
        <p:spPr>
          <a:xfrm rot="3610622">
            <a:off x="7793931" y="2928006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80E293E-97A4-3B44-BB4D-4FBB8EF14D23}"/>
              </a:ext>
            </a:extLst>
          </p:cNvPr>
          <p:cNvSpPr/>
          <p:nvPr/>
        </p:nvSpPr>
        <p:spPr>
          <a:xfrm rot="3610622">
            <a:off x="7763931" y="3129335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B758665-C926-5245-9C22-D084AAB17538}"/>
              </a:ext>
            </a:extLst>
          </p:cNvPr>
          <p:cNvSpPr/>
          <p:nvPr/>
        </p:nvSpPr>
        <p:spPr>
          <a:xfrm rot="3610622">
            <a:off x="7911518" y="3091031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0F723EB-89B0-6341-A127-9412124FA709}"/>
              </a:ext>
            </a:extLst>
          </p:cNvPr>
          <p:cNvSpPr/>
          <p:nvPr/>
        </p:nvSpPr>
        <p:spPr>
          <a:xfrm>
            <a:off x="8101468" y="3016122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5067071-0604-DA4C-A96D-F3BA007D925B}"/>
              </a:ext>
            </a:extLst>
          </p:cNvPr>
          <p:cNvSpPr/>
          <p:nvPr/>
        </p:nvSpPr>
        <p:spPr>
          <a:xfrm>
            <a:off x="8067957" y="2852576"/>
            <a:ext cx="108000" cy="108000"/>
          </a:xfrm>
          <a:prstGeom prst="ellipse">
            <a:avLst/>
          </a:prstGeom>
          <a:solidFill>
            <a:srgbClr val="4EBADC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6CDD6D9-9492-5848-A724-D04C1F0FB893}"/>
              </a:ext>
            </a:extLst>
          </p:cNvPr>
          <p:cNvCxnSpPr>
            <a:cxnSpLocks/>
          </p:cNvCxnSpPr>
          <p:nvPr/>
        </p:nvCxnSpPr>
        <p:spPr>
          <a:xfrm flipH="1">
            <a:off x="7064079" y="2814757"/>
            <a:ext cx="1229475" cy="761094"/>
          </a:xfrm>
          <a:prstGeom prst="line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F2980294-FE77-BE49-B50E-A946CC5AFB0B}"/>
              </a:ext>
            </a:extLst>
          </p:cNvPr>
          <p:cNvSpPr/>
          <p:nvPr/>
        </p:nvSpPr>
        <p:spPr>
          <a:xfrm>
            <a:off x="492169" y="304311"/>
            <a:ext cx="1667218" cy="310101"/>
          </a:xfrm>
          <a:prstGeom prst="roundRect">
            <a:avLst/>
          </a:prstGeom>
          <a:solidFill>
            <a:srgbClr val="B78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41A2DA-3CD1-B040-8192-8EF629F676DF}"/>
              </a:ext>
            </a:extLst>
          </p:cNvPr>
          <p:cNvSpPr/>
          <p:nvPr/>
        </p:nvSpPr>
        <p:spPr>
          <a:xfrm>
            <a:off x="6824159" y="2059405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Linear Regression</a:t>
            </a:r>
            <a:endParaRPr lang="en-TW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8B1F67D-2A80-6B40-B1E9-2B64603FE9F8}"/>
              </a:ext>
            </a:extLst>
          </p:cNvPr>
          <p:cNvSpPr/>
          <p:nvPr/>
        </p:nvSpPr>
        <p:spPr>
          <a:xfrm>
            <a:off x="3517064" y="2055611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Logistic Regression</a:t>
            </a:r>
            <a:endParaRPr lang="en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E855B2-760C-4A45-9746-47E352888277}"/>
              </a:ext>
            </a:extLst>
          </p:cNvPr>
          <p:cNvGrpSpPr/>
          <p:nvPr/>
        </p:nvGrpSpPr>
        <p:grpSpPr>
          <a:xfrm>
            <a:off x="3379581" y="453605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EFF37-FBF8-2745-BA5D-83A2270D451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BBDC9AE2-DD1A-FE4F-ACA1-DEC8236FBD01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E36FAF2-24F0-0141-AAAC-A18B37A57D7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FD3DFA-6822-E141-AB6C-6A4A855841E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D22410-CA4A-9F4D-A6CA-4559465FF5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350D8E19-D1BD-7A49-8442-11DDF5726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224C43-A191-AC4E-A3A2-5A65C80CBE4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E10B621-731F-194A-A4DD-20D528D7DA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2928" y="2176979"/>
                <a:ext cx="432000" cy="43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TW" sz="1200" baseline="-250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E10B621-731F-194A-A4DD-20D528D7D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28" y="2176979"/>
                <a:ext cx="432000" cy="432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A2E5CA-D737-5B40-930E-A01E86B106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5030" y="2724176"/>
                <a:ext cx="432000" cy="43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TW" sz="1200" baseline="-25000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A2E5CA-D737-5B40-930E-A01E86B106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30" y="2724176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A7D953-B823-6241-BB55-2727E97D4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7132" y="3271373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TW" sz="1200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EA7D953-B823-6241-BB55-2727E97D4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32" y="3271373"/>
                <a:ext cx="432000" cy="432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6AAFE0-2788-6E49-A96C-93CF16A2C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7132" y="3821637"/>
                <a:ext cx="432000" cy="432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TW" sz="1200" baseline="-25000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6AAFE0-2788-6E49-A96C-93CF16A2C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32" y="3821637"/>
                <a:ext cx="432000" cy="432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0FA353-5D6A-6140-AC9F-7B253DF3C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0833" y="4371902"/>
                <a:ext cx="432000" cy="432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TW" sz="12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0FA353-5D6A-6140-AC9F-7B253DF3C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833" y="4371902"/>
                <a:ext cx="432000" cy="432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E01C65-8E20-C042-B9B1-A0F770220267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3614928" y="2392979"/>
            <a:ext cx="626331" cy="97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B755DE-0F37-CA4C-B911-0435A5FCEFD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3627030" y="2940176"/>
            <a:ext cx="614229" cy="49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EF46A0-E495-8148-91F7-9F276C3FECAE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3639132" y="3487373"/>
            <a:ext cx="60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86085-6BB1-AD42-9F65-5314A4900275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3639132" y="3536241"/>
            <a:ext cx="602127" cy="50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E04860-A2E6-594B-AED1-D36A5C5216F8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642833" y="3605639"/>
            <a:ext cx="598426" cy="9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ABD013D-714C-034B-8ACA-DE28CDB5479D}"/>
                  </a:ext>
                </a:extLst>
              </p:cNvPr>
              <p:cNvSpPr/>
              <p:nvPr/>
            </p:nvSpPr>
            <p:spPr>
              <a:xfrm>
                <a:off x="4241259" y="3287956"/>
                <a:ext cx="1952017" cy="3988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TW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ABD013D-714C-034B-8ACA-DE28CDB54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59" y="3287956"/>
                <a:ext cx="1952017" cy="3988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49F568-B99F-9945-9BC9-1A17933227E6}"/>
                  </a:ext>
                </a:extLst>
              </p:cNvPr>
              <p:cNvSpPr/>
              <p:nvPr/>
            </p:nvSpPr>
            <p:spPr>
              <a:xfrm>
                <a:off x="6791702" y="3287956"/>
                <a:ext cx="902189" cy="3988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49F568-B99F-9945-9BC9-1A1793322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02" y="3287956"/>
                <a:ext cx="902189" cy="398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F6D04A-B67A-9C40-B9EB-673F8E19B896}"/>
                  </a:ext>
                </a:extLst>
              </p:cNvPr>
              <p:cNvSpPr/>
              <p:nvPr/>
            </p:nvSpPr>
            <p:spPr>
              <a:xfrm>
                <a:off x="8241835" y="3287956"/>
                <a:ext cx="902189" cy="39883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cy-GB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F6D04A-B67A-9C40-B9EB-673F8E19B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835" y="3287956"/>
                <a:ext cx="902189" cy="3988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A1BFAE-AB71-8643-B148-E7E709F6198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193276" y="3487373"/>
            <a:ext cx="598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0B91DA-98EC-8347-BAC5-114BBC6FFBB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693891" y="3487373"/>
            <a:ext cx="547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D93681-C006-6D44-97A4-6F99ED585238}"/>
                  </a:ext>
                </a:extLst>
              </p:cNvPr>
              <p:cNvSpPr txBox="1"/>
              <p:nvPr/>
            </p:nvSpPr>
            <p:spPr>
              <a:xfrm>
                <a:off x="4799224" y="4237332"/>
                <a:ext cx="411666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y-GB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y-GB" sz="1400" i="1">
                              <a:latin typeface="Cambria Math" panose="02040503050406030204" pitchFamily="18" charset="0"/>
                            </a:rPr>
                            <m:t>ŷ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cy-GB" sz="1400" i="1">
                              <a:latin typeface="Cambria Math" panose="02040503050406030204" pitchFamily="18" charset="0"/>
                            </a:rPr>
                            <m:t>ŷ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cy-GB" sz="1400" i="1">
                          <a:latin typeface="Cambria Math" panose="02040503050406030204" pitchFamily="18" charset="0"/>
                        </a:rPr>
                        <m:t>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D93681-C006-6D44-97A4-6F99ED58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224" y="4237332"/>
                <a:ext cx="4116666" cy="215444"/>
              </a:xfrm>
              <a:prstGeom prst="rect">
                <a:avLst/>
              </a:prstGeom>
              <a:blipFill>
                <a:blip r:embed="rId12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>
            <a:extLst>
              <a:ext uri="{FF2B5EF4-FFF2-40B4-BE49-F238E27FC236}">
                <a16:creationId xmlns:a16="http://schemas.microsoft.com/office/drawing/2014/main" id="{A902B83B-5E6A-214D-B99F-8BD7CD8011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1777" y="2119888"/>
            <a:ext cx="1901424" cy="711987"/>
          </a:xfrm>
          <a:prstGeom prst="rect">
            <a:avLst/>
          </a:prstGeom>
        </p:spPr>
      </p:pic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F805E454-1A30-DF4A-907D-E80EA68D4C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20167" y="2831965"/>
            <a:ext cx="587843" cy="51306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F664C2B7-C34E-9E46-B2F0-073396363176}"/>
              </a:ext>
            </a:extLst>
          </p:cNvPr>
          <p:cNvCxnSpPr>
            <a:cxnSpLocks/>
            <a:stCxn id="45" idx="2"/>
            <a:endCxn id="52" idx="0"/>
          </p:cNvCxnSpPr>
          <p:nvPr/>
        </p:nvCxnSpPr>
        <p:spPr>
          <a:xfrm rot="5400000">
            <a:off x="7499973" y="3044375"/>
            <a:ext cx="550542" cy="1835373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FBDDB2-B4C9-F442-8FBC-561697DC83A4}"/>
              </a:ext>
            </a:extLst>
          </p:cNvPr>
          <p:cNvGrpSpPr/>
          <p:nvPr/>
        </p:nvGrpSpPr>
        <p:grpSpPr>
          <a:xfrm>
            <a:off x="3124400" y="274978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4F03F7-8BED-FD49-BE33-95C30FF85B85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7D03453C-D731-E241-BF00-115BFF2F08D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78BDB1C-9650-7149-83C8-2F473B74D2BF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AC5316-F22C-E247-9E64-5F57EF39E1B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3BC4367-D840-F44F-B58C-F06F904110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D774EA54-B846-3E45-977F-A41188081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A13FA55-D248-8449-8F07-8EDBDB4B73C1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13B782-8D7B-AC49-ADE9-0C7E9B4359A3}"/>
                  </a:ext>
                </a:extLst>
              </p:cNvPr>
              <p:cNvSpPr txBox="1"/>
              <p:nvPr/>
            </p:nvSpPr>
            <p:spPr>
              <a:xfrm>
                <a:off x="4219975" y="2499982"/>
                <a:ext cx="35822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TW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  <a:r>
                  <a:rPr lang="en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cy-GB" i="1">
                            <a:latin typeface="Cambria Math" panose="02040503050406030204" pitchFamily="18" charset="0"/>
                          </a:rPr>
                          <m:t>ŷ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endParaRPr lang="en-TW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13B782-8D7B-AC49-ADE9-0C7E9B43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75" y="2499982"/>
                <a:ext cx="3582263" cy="289182"/>
              </a:xfrm>
              <a:prstGeom prst="rect">
                <a:avLst/>
              </a:prstGeom>
              <a:blipFill>
                <a:blip r:embed="rId4"/>
                <a:stretch>
                  <a:fillRect l="-1767" t="-154167" b="-2208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69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126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2021-09-17T03:49:20Z</dcterms:created>
  <dcterms:modified xsi:type="dcterms:W3CDTF">2021-09-20T03:25:52Z</dcterms:modified>
</cp:coreProperties>
</file>