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>
        <p:scale>
          <a:sx n="120" d="100"/>
          <a:sy n="120" d="100"/>
        </p:scale>
        <p:origin x="8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2021/9/17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C3037-2B9E-B44A-9D7E-2D9BBA3A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2654300"/>
            <a:ext cx="7023100" cy="15494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D5C14-2585-654C-8325-4843B4509272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4" name="Intelligent Information Retrieval Laboratory">
              <a:extLst>
                <a:ext uri="{FF2B5EF4-FFF2-40B4-BE49-F238E27FC236}">
                  <a16:creationId xmlns:a16="http://schemas.microsoft.com/office/drawing/2014/main" id="{FD1EBA3E-C4BD-894E-A37F-99EAB471B26E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DD72F14E-6424-324C-88BC-350DE4E71C25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02242B-A915-9A45-BA0D-830D6332019E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6FEC7-CEB9-F049-8BCC-2CE24B2A4C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Youtube logo | Logok">
              <a:extLst>
                <a:ext uri="{FF2B5EF4-FFF2-40B4-BE49-F238E27FC236}">
                  <a16:creationId xmlns:a16="http://schemas.microsoft.com/office/drawing/2014/main" id="{14537768-FDF6-1045-B566-E91BF3E35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Intelligent Information Retrieval Laboratory">
              <a:extLst>
                <a:ext uri="{FF2B5EF4-FFF2-40B4-BE49-F238E27FC236}">
                  <a16:creationId xmlns:a16="http://schemas.microsoft.com/office/drawing/2014/main" id="{44918B2C-C4D3-9847-97EE-D35B684C91AB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C31952-8545-F641-A288-E509231D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1835150"/>
            <a:ext cx="6045200" cy="31877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DA8D1B8-4D31-0B4E-BCB1-9D2A29D98539}"/>
              </a:ext>
            </a:extLst>
          </p:cNvPr>
          <p:cNvGrpSpPr/>
          <p:nvPr/>
        </p:nvGrpSpPr>
        <p:grpSpPr>
          <a:xfrm>
            <a:off x="3243168" y="5133054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0B62C2D2-C887-AD4B-9560-3BF0F7DE902D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6C06485C-4BE2-4144-AD8D-03E9F53A963B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36FBBF-7E86-6A47-A4B2-05B440D950DB}"/>
              </a:ext>
            </a:extLst>
          </p:cNvPr>
          <p:cNvGrpSpPr/>
          <p:nvPr/>
        </p:nvGrpSpPr>
        <p:grpSpPr>
          <a:xfrm>
            <a:off x="7130877" y="4779922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226E80-6242-2147-9536-8611455C2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0AEC088C-C461-CD4D-A45C-7649CACF2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242E4FCF-9855-344B-A680-EDF733D9599E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5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64F93-B8D3-0E44-BF4D-2F51FFBC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847850"/>
            <a:ext cx="6286500" cy="31623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649C38-E449-F547-B695-F1C877FFC75D}"/>
              </a:ext>
            </a:extLst>
          </p:cNvPr>
          <p:cNvGrpSpPr/>
          <p:nvPr/>
        </p:nvGrpSpPr>
        <p:grpSpPr>
          <a:xfrm>
            <a:off x="3232535" y="4941669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E81B3086-9632-2C40-B239-7FD7A8851D31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195301E8-1C77-2E4D-8427-A5791D5BEA2F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1AF268-54F2-2D48-A32F-53B263059879}"/>
              </a:ext>
            </a:extLst>
          </p:cNvPr>
          <p:cNvGrpSpPr/>
          <p:nvPr/>
        </p:nvGrpSpPr>
        <p:grpSpPr>
          <a:xfrm>
            <a:off x="7120244" y="4588537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50CD44A-3092-704E-A623-2310C8FA62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EE464412-0D76-E449-AE1E-C04FE4522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431F637E-D8B3-E447-A570-84E063F1B193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65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7B7045-07F2-754C-BF2D-BFFEDE7F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082800"/>
            <a:ext cx="5486400" cy="26924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638BDC-AE32-E14C-B1B8-1AB1725713D3}"/>
              </a:ext>
            </a:extLst>
          </p:cNvPr>
          <p:cNvGrpSpPr/>
          <p:nvPr/>
        </p:nvGrpSpPr>
        <p:grpSpPr>
          <a:xfrm>
            <a:off x="3221903" y="4603038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A41A46B0-5FCE-CA42-A556-751D5F4DB4E7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8B38E0CB-FFA6-AF47-A058-CB4B9655D936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FB7183-9325-D440-804D-2F03263E0B62}"/>
              </a:ext>
            </a:extLst>
          </p:cNvPr>
          <p:cNvGrpSpPr/>
          <p:nvPr/>
        </p:nvGrpSpPr>
        <p:grpSpPr>
          <a:xfrm>
            <a:off x="7109612" y="4249906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513153-6100-6D4E-8066-E644474EE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FE4438AA-F71F-2C40-A8CA-0334ADD641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ADFB30D2-06CD-4643-B989-4E2140BBA2BD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439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404BE-7503-314A-B0A4-F2C0E1D4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447" y="1289317"/>
            <a:ext cx="7989688" cy="353668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F1EB56A-6594-9D46-A2C6-88A05DF9E25B}"/>
              </a:ext>
            </a:extLst>
          </p:cNvPr>
          <p:cNvGrpSpPr/>
          <p:nvPr/>
        </p:nvGrpSpPr>
        <p:grpSpPr>
          <a:xfrm>
            <a:off x="3328228" y="4771547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5623144C-9CC5-0D47-BDCD-3D986CEF5486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DDAF8F0B-888C-BE4A-B314-B4BC850D9724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39FD888-5A14-5C48-8FF5-5F509C3F7E31}"/>
              </a:ext>
            </a:extLst>
          </p:cNvPr>
          <p:cNvGrpSpPr/>
          <p:nvPr/>
        </p:nvGrpSpPr>
        <p:grpSpPr>
          <a:xfrm>
            <a:off x="7215937" y="4418415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F2A367-B34A-CF4F-B2DE-74EAC4F59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C4C635AE-1710-FF4D-B0E1-2E2D8F31F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C36AA463-A6CF-F141-BFF9-8E92FDDDA052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93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74666-3480-1E49-9B66-F2865806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879" y="2302831"/>
            <a:ext cx="7198242" cy="225233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19F228-B4A4-184E-8E70-ECAEE02796EE}"/>
              </a:ext>
            </a:extLst>
          </p:cNvPr>
          <p:cNvGrpSpPr/>
          <p:nvPr/>
        </p:nvGrpSpPr>
        <p:grpSpPr>
          <a:xfrm>
            <a:off x="3413289" y="4569528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ED72DD24-B755-C74E-8F4A-EB7B45BDEA9B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BF1B4116-86D6-0749-BC6F-5293683A5D4B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0E799C-6868-3843-A1F1-DFE836189094}"/>
              </a:ext>
            </a:extLst>
          </p:cNvPr>
          <p:cNvGrpSpPr/>
          <p:nvPr/>
        </p:nvGrpSpPr>
        <p:grpSpPr>
          <a:xfrm>
            <a:off x="7300998" y="4216396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CB07F3-5851-614D-877C-5DA6D420E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9099CC43-E4A0-DA4C-BF9F-AC5907A52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213AC5F6-4967-024B-8090-47EDAE3F637D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11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711BD-4DB2-F54D-A8A6-D7D6738A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573" y="2417207"/>
            <a:ext cx="6988729" cy="181189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728D7-12DE-7543-A998-4E5C83D91A14}"/>
              </a:ext>
            </a:extLst>
          </p:cNvPr>
          <p:cNvGrpSpPr/>
          <p:nvPr/>
        </p:nvGrpSpPr>
        <p:grpSpPr>
          <a:xfrm>
            <a:off x="3360126" y="4324980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1F8855AF-46D4-214B-95C1-48B585F67CCB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0653D569-9CDD-4F44-A049-523EA84E27E6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F62E03-2EDC-8C43-8C19-77FA937D53E0}"/>
              </a:ext>
            </a:extLst>
          </p:cNvPr>
          <p:cNvGrpSpPr/>
          <p:nvPr/>
        </p:nvGrpSpPr>
        <p:grpSpPr>
          <a:xfrm>
            <a:off x="7247835" y="3971848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DCA757D-6BCA-F44E-B33B-32AD6BD4C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00C7F527-4FE7-244B-98E5-5681B0A34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83C65E13-B4BD-A348-9451-12DE93D55931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06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1C035-4ADC-624D-A087-6B240F1BC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63" y="2164259"/>
            <a:ext cx="7208874" cy="302390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2D1C81-57D5-FB43-8163-D73598E32237}"/>
              </a:ext>
            </a:extLst>
          </p:cNvPr>
          <p:cNvGrpSpPr/>
          <p:nvPr/>
        </p:nvGrpSpPr>
        <p:grpSpPr>
          <a:xfrm>
            <a:off x="3221902" y="5154320"/>
            <a:ext cx="2735874" cy="328935"/>
            <a:chOff x="7237110" y="4273903"/>
            <a:chExt cx="2735874" cy="328935"/>
          </a:xfrm>
        </p:grpSpPr>
        <p:sp>
          <p:nvSpPr>
            <p:cNvPr id="5" name="Intelligent Information Retrieval Laboratory">
              <a:extLst>
                <a:ext uri="{FF2B5EF4-FFF2-40B4-BE49-F238E27FC236}">
                  <a16:creationId xmlns:a16="http://schemas.microsoft.com/office/drawing/2014/main" id="{07106074-F1DC-3944-907B-251DF7551213}"/>
                </a:ext>
              </a:extLst>
            </p:cNvPr>
            <p:cNvSpPr txBox="1"/>
            <p:nvPr/>
          </p:nvSpPr>
          <p:spPr>
            <a:xfrm>
              <a:off x="7237110" y="4273903"/>
              <a:ext cx="25908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第</a:t>
              </a:r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13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屆 </a:t>
              </a: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iT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邦</a:t>
              </a:r>
              <a:r>
                <a:rPr kumimoji="0" lang="zh-TW" altLang="en-US" sz="10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幫忙</a:t>
              </a:r>
              <a:r>
                <a:rPr kumimoji="0" lang="zh-TW" altLang="en-US" sz="11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 鐵人賽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  <p:sp>
          <p:nvSpPr>
            <p:cNvPr id="6" name="Intelligent Information Retrieval Laboratory">
              <a:extLst>
                <a:ext uri="{FF2B5EF4-FFF2-40B4-BE49-F238E27FC236}">
                  <a16:creationId xmlns:a16="http://schemas.microsoft.com/office/drawing/2014/main" id="{A07CB0FD-AE78-E647-B9D5-4B0E97162BF8}"/>
                </a:ext>
              </a:extLst>
            </p:cNvPr>
            <p:cNvSpPr txBox="1"/>
            <p:nvPr/>
          </p:nvSpPr>
          <p:spPr>
            <a:xfrm>
              <a:off x="8753784" y="4289292"/>
              <a:ext cx="1219200" cy="313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AI &amp; Data </a:t>
              </a:r>
              <a:r>
                <a:rPr kumimoji="0" lang="zh-TW" altLang="en-US" sz="105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組</a:t>
              </a:r>
              <a:endParaRPr sz="11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C52BC80-FB3F-2547-8416-B1DC097C4737}"/>
              </a:ext>
            </a:extLst>
          </p:cNvPr>
          <p:cNvGrpSpPr/>
          <p:nvPr/>
        </p:nvGrpSpPr>
        <p:grpSpPr>
          <a:xfrm>
            <a:off x="7109611" y="4801188"/>
            <a:ext cx="1876735" cy="1050587"/>
            <a:chOff x="3891792" y="3940042"/>
            <a:chExt cx="1876735" cy="10505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C8CC5CA-7224-434D-A50A-88121AA7B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alphaModFix amt="20000"/>
            </a:blip>
            <a:srcRect/>
            <a:stretch/>
          </p:blipFill>
          <p:spPr bwMode="auto">
            <a:xfrm>
              <a:off x="4489805" y="3940042"/>
              <a:ext cx="1050587" cy="10505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Youtube logo | Logok">
              <a:extLst>
                <a:ext uri="{FF2B5EF4-FFF2-40B4-BE49-F238E27FC236}">
                  <a16:creationId xmlns:a16="http://schemas.microsoft.com/office/drawing/2014/main" id="{E37E1D72-6DD9-EE47-9DFF-58B9811CB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1792" y="4187926"/>
              <a:ext cx="739756" cy="554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ntelligent Information Retrieval Laboratory">
              <a:extLst>
                <a:ext uri="{FF2B5EF4-FFF2-40B4-BE49-F238E27FC236}">
                  <a16:creationId xmlns:a16="http://schemas.microsoft.com/office/drawing/2014/main" id="{66421903-9572-4C45-8973-189CF20EAA57}"/>
                </a:ext>
              </a:extLst>
            </p:cNvPr>
            <p:cNvSpPr txBox="1"/>
            <p:nvPr/>
          </p:nvSpPr>
          <p:spPr>
            <a:xfrm>
              <a:off x="4549327" y="4308601"/>
              <a:ext cx="1219200" cy="3289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71437" tIns="71437" rIns="71437" bIns="71437" numCol="1" anchor="ctr">
              <a:spAutoFit/>
            </a:bodyPr>
            <a:lstStyle>
              <a:lvl1pPr algn="l" defTabSz="821531">
                <a:defRPr sz="2400" b="0">
                  <a:solidFill>
                    <a:srgbClr val="FFFFFF"/>
                  </a:solidFill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defRPr>
              </a:lvl1pPr>
            </a:lstStyle>
            <a:p>
              <a:r>
                <a:rPr kumimoji="0" lang="en-US" altLang="zh-TW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latin typeface="Helvetica Neue Bold Condensed"/>
                  <a:ea typeface="Helvetica Neue Bold Condensed"/>
                  <a:cs typeface="Helvetica Neue Bold Condensed"/>
                  <a:sym typeface="Helvetica Neue Bold Condensed"/>
                </a:rPr>
                <a:t>10</a:t>
              </a:r>
              <a:r>
                <a:rPr kumimoji="0" lang="zh-TW" altLang="en-US" sz="1200" b="0" i="0" u="none" strike="noStrike" cap="none" spc="0" normalizeH="0" baseline="0" dirty="0">
                  <a:ln>
                    <a:noFill/>
                  </a:ln>
                  <a:solidFill>
                    <a:schemeClr val="tx1">
                      <a:alpha val="15000"/>
                    </a:schemeClr>
                  </a:solidFill>
                  <a:effectLst/>
                  <a:uFillTx/>
                  <a:sym typeface="Helvetica Neue Bold Condensed"/>
                </a:rPr>
                <a:t>程式中</a:t>
              </a:r>
              <a:endParaRPr sz="1400" dirty="0">
                <a:solidFill>
                  <a:schemeClr val="tx1">
                    <a:alpha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649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120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2021-09-17T03:49:20Z</dcterms:created>
  <dcterms:modified xsi:type="dcterms:W3CDTF">2021-09-17T06:26:10Z</dcterms:modified>
</cp:coreProperties>
</file>