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2980-B1B3-E243-81B0-49C4EA49C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B5313-2910-2A48-85A2-34C81A2A8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532E-0507-C547-884C-1E10DADB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6F83-68CA-FC4A-8564-417D790C251F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16E2A-855B-C641-B019-CEA01528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7377F-ECA0-7D4C-BD33-22A40889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E7B3-648F-0C40-96A3-F388CCAE97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87001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570D9-61DC-7642-A214-D9FE540D3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DCDC1-5936-D142-B177-C34B5764A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0ACB1-1255-E140-A446-17CF602E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6F83-68CA-FC4A-8564-417D790C251F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0F4BB-A562-FB42-B8D0-2FBC07887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F8011-F176-4A47-965C-14A2E2B2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E7B3-648F-0C40-96A3-F388CCAE97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0894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0DE8C-FC10-D343-8A3F-EE9F48399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D7BE3-0471-1A49-9604-BCC5D7CC5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52811-F749-2C40-AE73-F2C26FCC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6F83-68CA-FC4A-8564-417D790C251F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0AA60-23A8-E440-A7FF-9DA86E77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00817-16DF-9E4B-8E5F-DE5B027E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E7B3-648F-0C40-96A3-F388CCAE97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274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4B02-B724-6745-A77A-88570D45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F499C-6AAE-4E4E-BE06-BADFBA8C2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4A9AF-9231-E546-8CAD-737A7E15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6F83-68CA-FC4A-8564-417D790C251F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78276-29A3-D94D-B515-9F1B4F52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F21F9-9032-D741-A330-9C3C74F9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E7B3-648F-0C40-96A3-F388CCAE97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5640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B794-C6F8-DE4C-9A55-597A16CA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1AD91-ADB1-9049-B1C4-93F0B0136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81138-5EB9-D740-8C92-4FA9E5F5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6F83-68CA-FC4A-8564-417D790C251F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3A1AC-0E65-6C40-9C44-02973F85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FF10A-7D99-5642-A557-9443C803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E7B3-648F-0C40-96A3-F388CCAE97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7211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7AF9-50DA-804A-A87D-714AF343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C9A8A-3504-174D-8F9B-3B7BD16BB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9466E-2964-1549-9B7D-896BDD8C0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AD8CB-92B7-C04D-B66B-619E21B4B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6F83-68CA-FC4A-8564-417D790C251F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8193D-B07F-B644-AEF6-322DC0DA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F3035-7061-CD4E-BBD0-7A116DD5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E7B3-648F-0C40-96A3-F388CCAE97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1852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F6B2-46C5-504E-A966-FBC77FDC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ADA24-FE27-CB42-A62F-75327522B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A9BE-8AFE-3B4F-A561-E8DE8D1B5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7BC20-0FBE-5144-8CF1-A6E83AF58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BA602-1CF4-1845-AEB1-6DE18878D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DACB4-11A5-C042-90C4-4AC79D65C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6F83-68CA-FC4A-8564-417D790C251F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692D4-61B9-DD48-9B37-8B18D6F2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78711A-C624-F646-A524-120A7F95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E7B3-648F-0C40-96A3-F388CCAE97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0991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F7B9-B929-404A-9471-E7B1B96A2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BFE581-085E-404A-97BD-4DCBF0509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6F83-68CA-FC4A-8564-417D790C251F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F0828-7C78-5E46-901E-0B545A89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C61CB-D449-EA48-9225-F0DF73A6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E7B3-648F-0C40-96A3-F388CCAE97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2826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FEBACB-6828-1841-B43F-7EFD4AD5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6F83-68CA-FC4A-8564-417D790C251F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91868-2C52-EE44-84D7-1A07B5E4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59589-BCFC-024F-B92B-56F58CFE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E7B3-648F-0C40-96A3-F388CCAE97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1618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48C69-9241-464C-941D-3A0881A9A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49F04-34A3-B242-9234-BA06818E6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980B9-6BE2-6649-B8AA-25CB711E3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D2018-0B39-AF43-9810-871C8D38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6F83-68CA-FC4A-8564-417D790C251F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77725-417B-054D-A8B8-C496EAF4A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42623-C1C6-2B43-80C8-9FB2814F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E7B3-648F-0C40-96A3-F388CCAE97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9384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65FE-4171-1246-ADBE-0825DD1C5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9E1E44-64AD-4140-8F99-633C7F0A5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E17A2-E996-C247-AB6D-2B23CB97A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515B1-8367-614B-AAF6-EA9D22EA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76F83-68CA-FC4A-8564-417D790C251F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B967C-E5AA-BF41-AEE3-C9802C72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7B983-4A52-3047-B299-C335ECCD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E7B3-648F-0C40-96A3-F388CCAE97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9766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FB934-6178-124E-A372-3A5B9903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34719-99E0-7A4C-B9A8-6EB30EE2B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0149F-6E86-9E4F-B21A-AC22DF534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76F83-68CA-FC4A-8564-417D790C251F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F52FF-D20D-294F-9009-B9CB6EFDB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00C4E-67C8-4247-9B1A-4863C8563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6E7B3-648F-0C40-96A3-F388CCAE97FE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5524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36005D-47AD-7344-97CA-8C0CA3541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070" y="1323290"/>
            <a:ext cx="5977499" cy="421142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1410D1A-5576-2F49-8640-601CF6BAFBF1}"/>
              </a:ext>
            </a:extLst>
          </p:cNvPr>
          <p:cNvGrpSpPr/>
          <p:nvPr/>
        </p:nvGrpSpPr>
        <p:grpSpPr>
          <a:xfrm>
            <a:off x="3136390" y="4759766"/>
            <a:ext cx="5764444" cy="1050587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46BF55A-92BD-BA4B-9BE4-4B8E1A2E7342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DE0F401B-8E4F-E64E-BFB0-16A0D63A6ACC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4FC83FA7-00B8-834F-B659-21445B212265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27F806B-9A13-4749-8B06-094EBAB8C4BF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853FAF4-1875-E445-B238-C9971324F8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B4340B86-A66A-E746-80E2-3A0B538423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B9BD09F9-1864-0C4B-8A66-FD3CD0A24248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744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C4E6CD-F3F8-3A4B-A529-7EFF6B461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450" y="1777188"/>
            <a:ext cx="6261100" cy="32258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DB77433-E087-894E-A020-539687618B46}"/>
              </a:ext>
            </a:extLst>
          </p:cNvPr>
          <p:cNvGrpSpPr/>
          <p:nvPr/>
        </p:nvGrpSpPr>
        <p:grpSpPr>
          <a:xfrm>
            <a:off x="3213778" y="4701423"/>
            <a:ext cx="5764444" cy="1050587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D92FEA3-3EFA-5140-9BBF-D734DBC7B25D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C60FB8B5-1A3C-A941-9305-7B4C8EDC8A42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3D19199A-3C60-0046-963C-CE4557AE49B2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1370CB4-8479-BC49-A321-3EB99ED25E91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1E4958E-003B-194E-95AE-C2DAFA8F65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E1487D89-1541-574F-8A72-99D963556E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B8B147B4-B481-A844-A367-306A1E76FAA0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845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9DC6FB-00C6-F64D-8DE1-7404877AB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39"/>
          <a:stretch/>
        </p:blipFill>
        <p:spPr>
          <a:xfrm>
            <a:off x="3624026" y="1556425"/>
            <a:ext cx="4438110" cy="341927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B2245AA-FF0D-8449-B418-7F486C1908A4}"/>
              </a:ext>
            </a:extLst>
          </p:cNvPr>
          <p:cNvGrpSpPr/>
          <p:nvPr/>
        </p:nvGrpSpPr>
        <p:grpSpPr>
          <a:xfrm>
            <a:off x="3213778" y="4565235"/>
            <a:ext cx="5764444" cy="1050587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B938795-0F76-8448-8814-CD0AF6A59521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4CC08086-59A8-394D-B880-7AED65FCF202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E44A46D9-D9B3-E940-A4B1-0EA23A5C8DAC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FC8770D-DF7C-2743-BA17-6ADDE9B6B653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41ADB47-7FB8-9F48-BFD3-4A12313FBE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1ACC25C8-09D3-7B4D-8F0E-8828785E80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17C97490-AA1E-8342-A836-0FF0D52768F7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5481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45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 Neue Bold Condensed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2021-09-30T08:43:01Z</dcterms:created>
  <dcterms:modified xsi:type="dcterms:W3CDTF">2021-09-30T08:57:45Z</dcterms:modified>
</cp:coreProperties>
</file>