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的梯度，也就是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偏微分。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梯度下降法的核心思想就是對損失函式求偏導，從一個任意的隨機值開始，沿著梯度下降的方向對</a:t>
            </a:r>
            <a:r>
              <a:rPr lang="el-GR" dirty="0"/>
              <a:t>θ_0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l-GR" dirty="0"/>
              <a:t>θ_1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的迭代 。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https://iter01.com/539038.html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然後肯定有人問既然要最小化它，那求個導數，然後使得導數等於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求出不就好了嗎？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是的。但機器學習或深度學習中，很多都是超高維的，所以也一般不用那種方法。總之，梯度下降是另一種優化的不錯方式，比直接求導好很多。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https://vdn1.vzuu.com/SD/e9541f14-231f-11eb-ab33-3a93930b0372.mp4?disable_local_cache=1&amp;auth_key=1628517139-0-0-28605fa853d5f43c2b0baafb081e2f45&amp;f=mp4&amp;bu=</a:t>
            </a:r>
            <a:r>
              <a:rPr lang="en-US" dirty="0" err="1"/>
              <a:t>pico&amp;expiration</a:t>
            </a:r>
            <a:r>
              <a:rPr lang="en-US" dirty="0"/>
              <a:t>=1628517139&amp;v=</a:t>
            </a:r>
            <a:r>
              <a:rPr lang="en-US" dirty="0" err="1"/>
              <a:t>hw</a:t>
            </a:r>
            <a:endParaRPr lang="en-US" dirty="0"/>
          </a:p>
          <a:p>
            <a:r>
              <a:rPr lang="zh-TW" altLang="en-US" dirty="0"/>
              <a:t>讓小球滾下山坡，找到它們分別落在哪個山谷裡，原來谷歌大腦東京研究員</a:t>
            </a:r>
            <a:r>
              <a:rPr lang="en-US" dirty="0" err="1"/>
              <a:t>hardmaru</a:t>
            </a:r>
            <a:r>
              <a:rPr lang="zh-TW" altLang="en-US" dirty="0"/>
              <a:t>轉發了視頻對應的文章，評價它“像極了即時戰略遊戲”。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C28E-6D62-6D46-B9E2-C1EA617A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5" y="1160834"/>
            <a:ext cx="4410320" cy="27225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6BF98-F7B0-9240-8438-D7648C30EFDA}"/>
              </a:ext>
            </a:extLst>
          </p:cNvPr>
          <p:cNvCxnSpPr/>
          <p:nvPr/>
        </p:nvCxnSpPr>
        <p:spPr>
          <a:xfrm flipV="1">
            <a:off x="6351081" y="1546968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3D48C8-7863-F840-8A13-5659A59F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2236"/>
            <a:ext cx="4628276" cy="18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A873-60F7-3A48-B2EB-0FA3E8B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1" y="2343238"/>
            <a:ext cx="4890171" cy="3030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F655F-BDE2-6643-A1BA-66C31262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11" y="2264215"/>
            <a:ext cx="4529923" cy="31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5" y="1581855"/>
            <a:ext cx="5666664" cy="36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79238-E1C0-C24B-AAAF-2690430F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636888"/>
            <a:ext cx="4761859" cy="327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/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線性方程式：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nor/>
                      </m:rP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endParaRPr lang="en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  <a:blipFill>
                <a:blip r:embed="rId4"/>
                <a:stretch>
                  <a:fillRect l="-1500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/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blipFill>
                <a:blip r:embed="rId5"/>
                <a:stretch>
                  <a:fillRect l="-2186" t="-4348" r="-3279" b="-434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/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blipFill>
                <a:blip r:embed="rId6"/>
                <a:stretch>
                  <a:fillRect l="-4800" t="-2174" r="-800" b="-173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/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為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學習速率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7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4B-0581-EC47-AECB-A9B3079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DB7-C3F2-854D-9DD3-8EAC2614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下面的這張動圖演示，乍看就像就像是在復雜地形中作戰的沙盤推演，其實揭示的是隨機梯度下降（</a:t>
            </a:r>
            <a:r>
              <a:rPr lang="en-US" dirty="0"/>
              <a:t>SGD）</a:t>
            </a:r>
            <a:r>
              <a:rPr lang="zh-TW" altLang="en-US" dirty="0"/>
              <a:t>算法的本質。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DA62-47B1-A141-8034-092383EF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9" y="2925763"/>
            <a:ext cx="8026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599</Words>
  <Application>Microsoft Macintosh PowerPoint</Application>
  <PresentationFormat>Widescreen</PresentationFormat>
  <Paragraphs>65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微軟正黑體</vt:lpstr>
      <vt:lpstr>PingFang TC</vt:lpstr>
      <vt:lpstr>Arial</vt:lpstr>
      <vt:lpstr>Calibri</vt:lpstr>
      <vt:lpstr>Calibri Light</vt:lpstr>
      <vt:lpstr>Cambria Math</vt:lpstr>
      <vt:lpstr>Office 佈景主題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27</cp:revision>
  <dcterms:created xsi:type="dcterms:W3CDTF">2021-08-03T06:11:54Z</dcterms:created>
  <dcterms:modified xsi:type="dcterms:W3CDTF">2021-08-10T12:14:44Z</dcterms:modified>
</cp:coreProperties>
</file>