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1F110-A554-C247-A9F2-47747C33F2FF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9A15-C122-7046-83CE-6D405CADE7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154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imgtec.eetrend.com</a:t>
            </a:r>
            <a:r>
              <a:rPr lang="en-US" dirty="0"/>
              <a:t>/blog/2019/100018057.html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D9A15-C122-7046-83CE-6D405CADE704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0163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4F89-EF10-7F43-8DDA-580F945C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12589-5079-424F-A34A-85D3B6304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6316-BAEC-684F-A3A9-71D8B92B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0D773-17B7-0F46-ADED-22EB65FE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AE09-5D40-5E46-B6C9-622781F7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475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7041-C82E-4D4D-BDBF-D9C3D094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77637-A4BA-0E46-BA25-161E1C08A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26F7-670C-9443-B69E-AF51EC5F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4576D-CCE4-064E-895C-F9EC31A9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FC29-D367-3346-8496-FE8A0239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6812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F8713-4D22-F14D-A27B-76B70644C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D4F39-4677-5E43-AA04-177AC699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8BEC-AD8B-8B4E-B3FA-5145D20C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B21B-B458-BB40-A8E0-F067ED92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F4A1-EBEA-B942-AA2F-54E4EC1B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1904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28A4-795F-7C40-98DE-B2114104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F91A8-2BBF-E640-A728-377BA234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9A7E-4CD7-1F49-88D4-552AB2FB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C816-8ADE-9043-909E-3F5F99CF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CAB4-8F85-0445-98D0-E4A34412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926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680D-55BD-CF44-BAD7-AB113B42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61BEB-55D1-8A41-8E01-9E4283A95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0402-BFBF-F645-A12B-2C462045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854B-79C5-E041-BC7E-B9C73F03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DCD-A8B3-B540-8113-61FE2F00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211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CE9D-5264-6E43-88CE-5A45C2E3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B825-4280-E248-9804-7DD4922B1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0D360-B113-1D4B-BE17-AA34FBDBA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D931F-6C01-CA42-8016-7AE19CC5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7629F-FF14-394C-8A50-EACA62C0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537A2-D431-4642-8C5A-9389727D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768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75D-C33A-3646-8B4B-98C96CAC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D9B66-F3EE-FA43-A028-3AF4D02E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20E32-F939-2347-8B25-C1806695A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1F5A2-1637-1B45-965A-06405D427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284C7-482B-4D42-9168-ADC5DDB0D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CCAEC-192E-C74F-ADDF-F2ABEAA4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4F31C-7176-B14C-B022-ED60D5FF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48928-B66C-8846-80CD-C4F209CB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976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F947-EA21-9948-BAE0-F3D50CB4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6DAD1-1838-B742-91D2-72DDAD0E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20697-2573-F146-8E75-F45B1D37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410D0-1B3F-694D-9C01-03E39CDC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4589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DFC54-9BC8-CF4D-BC80-7DBC34F3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D73CD-6715-E442-9533-FD8F8699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F8A12-8599-7C46-993F-70BD5BA7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7428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F430-08D4-C444-BDB0-3A127CE6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F066-FF0C-E149-8F12-A510EC9FE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0C0C1-0219-EA43-960A-7E7E2ADB0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184D-1814-4246-A58C-4C352F50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2A314-8C9E-404E-99B6-BDEF4894D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5BB0-0936-AE44-AE57-0C75F4C2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9511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221B-8E99-8846-8F1A-3C7ACE18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CF5F5-876E-CA41-B3BC-C2752DE6F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BD40E-3C81-4849-A976-3F53950F6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8C69-B5DD-6E40-9F84-0F6C4F7E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B28A6-F72C-334B-A753-0730330F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76AED-D560-834E-B04E-3F34F8F5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498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7A7866-FCCB-6B44-B79A-F967E6F9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8A446-8DBD-AF4C-8E71-191433E4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1426-F59C-9447-A933-156810B6E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7503E-9D7E-7E4B-B1EC-B31E71D197AB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EA124-FDDD-DC47-8069-CDC55806D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BFD3-7F72-BE4C-8501-9A8736467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4E9-5ADC-1548-9F65-0510B092DF3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5556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E1B086-A2CC-0F40-A23D-BCA0B82E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54" y="2976552"/>
            <a:ext cx="6191892" cy="130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00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133F58-3482-404C-911B-A2D8DD7A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76" y="2591360"/>
            <a:ext cx="7654247" cy="20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D5A7839-1702-6240-9961-2BAD25A667F5}"/>
              </a:ext>
            </a:extLst>
          </p:cNvPr>
          <p:cNvGrpSpPr>
            <a:grpSpLocks noChangeAspect="1"/>
          </p:cNvGrpSpPr>
          <p:nvPr/>
        </p:nvGrpSpPr>
        <p:grpSpPr>
          <a:xfrm>
            <a:off x="2474571" y="4224421"/>
            <a:ext cx="7509974" cy="1368715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E33132-6DAF-5B46-932C-0A52798D3860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1AB9156A-84B3-3845-B5B6-6EA1FC50744D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13ADB81-12AB-3F40-8FF8-01575F69C539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97A40E5-C6C6-2B4B-8E36-A4A572A40BB6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EB0CB57-AF01-E742-A841-A4042F2406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70E0DEA4-0EE2-E347-B813-CDDDC5C5C0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31C88C42-E582-C944-AB54-5464A190DD16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239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D3D22DE-E901-5A4E-9081-3D1C12EF7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02" y="1406825"/>
            <a:ext cx="7337819" cy="344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F5A31B7-175D-4D49-AB99-261A1296B42B}"/>
              </a:ext>
            </a:extLst>
          </p:cNvPr>
          <p:cNvGrpSpPr>
            <a:grpSpLocks noChangeAspect="1"/>
          </p:cNvGrpSpPr>
          <p:nvPr/>
        </p:nvGrpSpPr>
        <p:grpSpPr>
          <a:xfrm>
            <a:off x="2474571" y="4224421"/>
            <a:ext cx="7509974" cy="1368715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709D7B-1703-5345-937E-2ED7DFF7C1F0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BE14E182-AAA3-9B45-AE2E-36447E4788C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A65E738-2CC3-7D4D-87C6-7A4D9E49D16F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C832AC-CD41-4341-8120-C54DC49A233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26C70992-17BA-5545-818A-955B0A1C6B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079450FD-2808-C24E-887D-E7305D2E76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A6E3BAE6-13C4-B842-B87F-7A452F7B48AD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88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06BC771-9D5B-DB46-B1CC-B1F289D3C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31" y="1992253"/>
            <a:ext cx="6781937" cy="287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4F3D7D0-304E-5D43-AA3F-42173D0BE050}"/>
              </a:ext>
            </a:extLst>
          </p:cNvPr>
          <p:cNvGrpSpPr>
            <a:grpSpLocks noChangeAspect="1"/>
          </p:cNvGrpSpPr>
          <p:nvPr/>
        </p:nvGrpSpPr>
        <p:grpSpPr>
          <a:xfrm>
            <a:off x="2474571" y="4224421"/>
            <a:ext cx="7509974" cy="1368715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9259B7-ED4B-5645-90F6-01DDE31CBC78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22410616-9EA9-E84C-AECC-45700B1CB433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326B6893-7A87-944F-86B1-6C6B1B919404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BE0E60-59D6-054D-8289-86521B12B3D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4EEB9E9-AA2F-D341-9A1D-98D602A00E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C7F0289B-59A5-464F-9F2F-9F272A821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74236443-F170-3A44-9B4D-38E1CFB0B8B9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463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23B0-FCDA-034F-98D9-C68A9262E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2BDC2-1F2C-C548-9463-9719D4EF9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140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59</Words>
  <Application>Microsoft Macintosh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2021-10-03T05:45:33Z</dcterms:created>
  <dcterms:modified xsi:type="dcterms:W3CDTF">2021-10-03T11:07:08Z</dcterms:modified>
</cp:coreProperties>
</file>