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60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38"/>
    <a:srgbClr val="002060"/>
    <a:srgbClr val="323F4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12"/>
  </p:normalViewPr>
  <p:slideViewPr>
    <p:cSldViewPr snapToGrid="0">
      <p:cViewPr>
        <p:scale>
          <a:sx n="97" d="100"/>
          <a:sy n="97" d="100"/>
        </p:scale>
        <p:origin x="1680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2CF6E-4A8B-0640-AD92-551777941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B046-F5FA-684E-A7BD-678858182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65E1-F333-AE4B-853A-5E7F58F48CF3}" type="datetimeFigureOut">
              <a:rPr lang="en-TW" smtClean="0"/>
              <a:t>2024/10/27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4D8B-1E54-3742-93D6-CCF52FB9D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907A5-C9C5-3647-B15A-B8E146D92F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FD30-6EFE-D24D-8E0E-5CC21B57B04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254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19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從下圖的例子就可以看出，如果拿訓練資料來評估這個模型，確實可以得到很小的誤差；但如果拿測試資料來評估的話，反而會得到一個極差的結果。雖然這個例子有點極端，但感覺滿好理解的。</a:t>
            </a:r>
            <a:endParaRPr lang="en-US" altLang="zh-TW" dirty="0"/>
          </a:p>
          <a:p>
            <a:r>
              <a:rPr lang="zh-TW" altLang="en-US" dirty="0"/>
              <a:t>藍線訓練模型</a:t>
            </a:r>
            <a:endParaRPr lang="en-US" altLang="zh-TW" dirty="0"/>
          </a:p>
          <a:p>
            <a:r>
              <a:rPr lang="zh-TW" altLang="en-US" dirty="0"/>
              <a:t>灰線真實環境</a:t>
            </a:r>
            <a:r>
              <a:rPr lang="en-US" altLang="zh-TW"/>
              <a:t> f^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4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FE98CF9-E3F0-814B-B0C9-89964F31665B}"/>
              </a:ext>
            </a:extLst>
          </p:cNvPr>
          <p:cNvSpPr/>
          <p:nvPr userDrawn="1"/>
        </p:nvSpPr>
        <p:spPr>
          <a:xfrm>
            <a:off x="-211814" y="202131"/>
            <a:ext cx="848639" cy="757667"/>
          </a:xfrm>
          <a:prstGeom prst="rect">
            <a:avLst/>
          </a:prstGeom>
          <a:solidFill>
            <a:schemeClr val="accent4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457E7FD-1576-C74A-9329-23B4EE7661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8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DAE293-3B4D-C14B-ACDC-B3A812011E3B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28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solidFill>
          <a:srgbClr val="323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29885" y="2200804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6896298-0E25-BA48-95F6-341AF8F4C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740" y="2996406"/>
            <a:ext cx="6307136" cy="8651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TW" sz="36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EE7C58B-F002-BB45-A93A-8694472FF0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47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60ADF905-8921-E243-8E4D-E8A165ED3277}"/>
              </a:ext>
            </a:extLst>
          </p:cNvPr>
          <p:cNvSpPr/>
          <p:nvPr userDrawn="1"/>
        </p:nvSpPr>
        <p:spPr>
          <a:xfrm>
            <a:off x="1270392" y="2231716"/>
            <a:ext cx="9692772" cy="2554292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F80BB62D-EA88-ED47-A5CA-FA34E10E70DE}"/>
              </a:ext>
            </a:extLst>
          </p:cNvPr>
          <p:cNvCxnSpPr/>
          <p:nvPr userDrawn="1"/>
        </p:nvCxnSpPr>
        <p:spPr>
          <a:xfrm>
            <a:off x="1713388" y="3873686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11DED091-9545-E642-B9A6-B553D73D4D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3388" y="2984314"/>
            <a:ext cx="6307136" cy="85275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TW" sz="5400" b="1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9" name="大標題文字">
            <a:extLst>
              <a:ext uri="{FF2B5EF4-FFF2-40B4-BE49-F238E27FC236}">
                <a16:creationId xmlns:a16="http://schemas.microsoft.com/office/drawing/2014/main" id="{8FABC9D1-2577-7A48-B4F6-3C1F989D8A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3388" y="3970091"/>
            <a:ext cx="6307991" cy="344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1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3" r:id="rId2"/>
    <p:sldLayoutId id="2147483705" r:id="rId3"/>
    <p:sldLayoutId id="2147483718" r:id="rId4"/>
    <p:sldLayoutId id="214748373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F14C88A-8331-144D-831A-3110FD0933FD}"/>
              </a:ext>
            </a:extLst>
          </p:cNvPr>
          <p:cNvSpPr/>
          <p:nvPr/>
        </p:nvSpPr>
        <p:spPr>
          <a:xfrm>
            <a:off x="356528" y="-2244295"/>
            <a:ext cx="11441772" cy="11441766"/>
          </a:xfrm>
          <a:prstGeom prst="ellipse">
            <a:avLst/>
          </a:prstGeom>
          <a:noFill/>
          <a:ln w="12700" cap="flat" cmpd="sng" algn="ctr">
            <a:solidFill>
              <a:srgbClr val="D2A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D9EB9B2-F9A6-0240-B314-0C9CE41F41D4}"/>
              </a:ext>
            </a:extLst>
          </p:cNvPr>
          <p:cNvSpPr/>
          <p:nvPr/>
        </p:nvSpPr>
        <p:spPr>
          <a:xfrm>
            <a:off x="3789144" y="4551145"/>
            <a:ext cx="4613712" cy="4613710"/>
          </a:xfrm>
          <a:prstGeom prst="ellipse">
            <a:avLst/>
          </a:prstGeom>
          <a:solidFill>
            <a:srgbClr val="FBFA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046AF1-A737-6C49-A2CF-7B300737B025}"/>
              </a:ext>
            </a:extLst>
          </p:cNvPr>
          <p:cNvSpPr/>
          <p:nvPr/>
        </p:nvSpPr>
        <p:spPr>
          <a:xfrm>
            <a:off x="4222279" y="4960420"/>
            <a:ext cx="3747440" cy="3747438"/>
          </a:xfrm>
          <a:prstGeom prst="ellipse">
            <a:avLst/>
          </a:prstGeom>
          <a:solidFill>
            <a:srgbClr val="F2EC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862703-E74A-AF4F-9E38-879629E1C07C}"/>
              </a:ext>
            </a:extLst>
          </p:cNvPr>
          <p:cNvSpPr/>
          <p:nvPr/>
        </p:nvSpPr>
        <p:spPr>
          <a:xfrm>
            <a:off x="4693915" y="5432056"/>
            <a:ext cx="2804166" cy="2804164"/>
          </a:xfrm>
          <a:prstGeom prst="ellipse">
            <a:avLst/>
          </a:prstGeom>
          <a:solidFill>
            <a:srgbClr val="E6CD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箭头连接符 6">
            <a:extLst>
              <a:ext uri="{FF2B5EF4-FFF2-40B4-BE49-F238E27FC236}">
                <a16:creationId xmlns:a16="http://schemas.microsoft.com/office/drawing/2014/main" id="{A10AD7F8-C3DE-B74D-8C36-69C0EC149FDF}"/>
              </a:ext>
            </a:extLst>
          </p:cNvPr>
          <p:cNvCxnSpPr/>
          <p:nvPr/>
        </p:nvCxnSpPr>
        <p:spPr>
          <a:xfrm>
            <a:off x="3062868" y="3204389"/>
            <a:ext cx="6029093" cy="0"/>
          </a:xfrm>
          <a:prstGeom prst="straightConnector1">
            <a:avLst/>
          </a:prstGeom>
          <a:noFill/>
          <a:ln w="6350" cap="flat" cmpd="sng" algn="ctr">
            <a:solidFill>
              <a:srgbClr val="E6CDAD"/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sp>
        <p:nvSpPr>
          <p:cNvPr id="7" name="大標題文字">
            <a:extLst>
              <a:ext uri="{FF2B5EF4-FFF2-40B4-BE49-F238E27FC236}">
                <a16:creationId xmlns:a16="http://schemas.microsoft.com/office/drawing/2014/main" id="{78041D76-71A8-324D-B90A-8F36C4041B47}"/>
              </a:ext>
            </a:extLst>
          </p:cNvPr>
          <p:cNvSpPr txBox="1">
            <a:spLocks/>
          </p:cNvSpPr>
          <p:nvPr/>
        </p:nvSpPr>
        <p:spPr>
          <a:xfrm>
            <a:off x="2923415" y="2732751"/>
            <a:ext cx="6307991" cy="44159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kumimoji="0" lang="zh-CN" altLang="en-US" sz="9600" dirty="0">
                <a:solidFill>
                  <a:srgbClr val="D2A66C"/>
                </a:solidFill>
                <a:latin typeface="Arial"/>
                <a:ea typeface="微软雅黑"/>
              </a:rPr>
              <a:t>大標題</a:t>
            </a:r>
            <a:endParaRPr kumimoji="0" lang="zh-CN" sz="960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8" name="大標題文字">
            <a:extLst>
              <a:ext uri="{FF2B5EF4-FFF2-40B4-BE49-F238E27FC236}">
                <a16:creationId xmlns:a16="http://schemas.microsoft.com/office/drawing/2014/main" id="{18DF6AB9-D8C2-CE46-8E34-654835F05D52}"/>
              </a:ext>
            </a:extLst>
          </p:cNvPr>
          <p:cNvSpPr txBox="1">
            <a:spLocks/>
          </p:cNvSpPr>
          <p:nvPr/>
        </p:nvSpPr>
        <p:spPr>
          <a:xfrm>
            <a:off x="2923416" y="3309898"/>
            <a:ext cx="6307991" cy="687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endParaRPr kumimoji="0" lang="zh-CN" altLang="en-US" sz="2400" b="0" i="0" u="none" strike="noStrike" kern="1200" cap="none" spc="0" normalizeH="0" baseline="0" dirty="0">
              <a:ln>
                <a:noFill/>
              </a:ln>
              <a:solidFill>
                <a:srgbClr val="D2A66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39D2A-DA5E-F640-B506-E85E7DFA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44" y="3501835"/>
            <a:ext cx="796746" cy="6536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10FB96-C109-E44F-BA5E-76E422ECC03A}"/>
              </a:ext>
            </a:extLst>
          </p:cNvPr>
          <p:cNvSpPr/>
          <p:nvPr/>
        </p:nvSpPr>
        <p:spPr>
          <a:xfrm>
            <a:off x="4693915" y="3559658"/>
            <a:ext cx="4211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A6B2F"/>
                </a:solidFill>
                <a:latin typeface="Arial"/>
                <a:ea typeface="微软雅黑"/>
              </a:rPr>
              <a:t>蔡易霖</a:t>
            </a:r>
            <a:b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</a:br>
            <a: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  <a:t>iThome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鐵人賽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–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全民瘋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AI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 系列發起人</a:t>
            </a:r>
            <a:endParaRPr lang="zh-CN" altLang="en-US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pic>
        <p:nvPicPr>
          <p:cNvPr id="11" name="Picture 4" descr="Youtube logo | Logok">
            <a:extLst>
              <a:ext uri="{FF2B5EF4-FFF2-40B4-BE49-F238E27FC236}">
                <a16:creationId xmlns:a16="http://schemas.microsoft.com/office/drawing/2014/main" id="{AAA6668E-2164-E64F-A510-689E3C0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91" y="594525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83D5FB8-2B54-D540-8C45-CA513403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53889" y="5541908"/>
            <a:ext cx="1526800" cy="15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telligent Information Retrieval Laboratory">
            <a:extLst>
              <a:ext uri="{FF2B5EF4-FFF2-40B4-BE49-F238E27FC236}">
                <a16:creationId xmlns:a16="http://schemas.microsoft.com/office/drawing/2014/main" id="{ECAB8E80-6658-9842-935C-5486EE34F8FA}"/>
              </a:ext>
            </a:extLst>
          </p:cNvPr>
          <p:cNvSpPr txBox="1"/>
          <p:nvPr/>
        </p:nvSpPr>
        <p:spPr>
          <a:xfrm>
            <a:off x="5752840" y="6113272"/>
            <a:ext cx="1219200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程式中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206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EB2A-18DF-35D4-2E61-3B8BE8A4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48068-AE70-6824-69DB-7E8744397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8" y="1129390"/>
            <a:ext cx="7856404" cy="3873351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612A6-4B00-8B85-33DF-61EBCDDC98AF}"/>
              </a:ext>
            </a:extLst>
          </p:cNvPr>
          <p:cNvCxnSpPr>
            <a:cxnSpLocks/>
          </p:cNvCxnSpPr>
          <p:nvPr/>
        </p:nvCxnSpPr>
        <p:spPr>
          <a:xfrm>
            <a:off x="4154908" y="4004096"/>
            <a:ext cx="584360" cy="2333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0243A3-E8BD-4E7E-F942-8A38F755A7BE}"/>
              </a:ext>
            </a:extLst>
          </p:cNvPr>
          <p:cNvSpPr txBox="1"/>
          <p:nvPr/>
        </p:nvSpPr>
        <p:spPr>
          <a:xfrm>
            <a:off x="4910900" y="4208196"/>
            <a:ext cx="8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真實答案</a:t>
            </a:r>
            <a:endParaRPr lang="en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9A009-D8B0-13CC-68FE-37359F26D9EE}"/>
                  </a:ext>
                </a:extLst>
              </p:cNvPr>
              <p:cNvSpPr txBox="1"/>
              <p:nvPr/>
            </p:nvSpPr>
            <p:spPr>
              <a:xfrm>
                <a:off x="4739268" y="4120779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9A009-D8B0-13CC-68FE-37359F26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68" y="4120779"/>
                <a:ext cx="186268" cy="292581"/>
              </a:xfrm>
              <a:prstGeom prst="rect">
                <a:avLst/>
              </a:prstGeom>
              <a:blipFill>
                <a:blip r:embed="rId3"/>
                <a:stretch>
                  <a:fillRect l="-37500" t="-20833" r="-43750" b="-3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514787-363F-7914-95E5-7F21F2571C96}"/>
              </a:ext>
            </a:extLst>
          </p:cNvPr>
          <p:cNvCxnSpPr>
            <a:cxnSpLocks/>
          </p:cNvCxnSpPr>
          <p:nvPr/>
        </p:nvCxnSpPr>
        <p:spPr>
          <a:xfrm>
            <a:off x="8334492" y="4281095"/>
            <a:ext cx="584360" cy="2333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AB3B0-62A1-EEB7-9FB2-A7F39D73E574}"/>
              </a:ext>
            </a:extLst>
          </p:cNvPr>
          <p:cNvSpPr txBox="1"/>
          <p:nvPr/>
        </p:nvSpPr>
        <p:spPr>
          <a:xfrm>
            <a:off x="9090484" y="4485195"/>
            <a:ext cx="8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真實答案</a:t>
            </a:r>
            <a:endParaRPr lang="en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4C2A-8BF7-0016-3418-251BDC0FFD49}"/>
                  </a:ext>
                </a:extLst>
              </p:cNvPr>
              <p:cNvSpPr txBox="1"/>
              <p:nvPr/>
            </p:nvSpPr>
            <p:spPr>
              <a:xfrm>
                <a:off x="8918852" y="4397778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4C2A-8BF7-0016-3418-251BDC0F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52" y="4397778"/>
                <a:ext cx="186268" cy="292581"/>
              </a:xfrm>
              <a:prstGeom prst="rect">
                <a:avLst/>
              </a:prstGeom>
              <a:blipFill>
                <a:blip r:embed="rId4"/>
                <a:stretch>
                  <a:fillRect l="-43750" t="-25000" r="-31250" b="-291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70C48E8-96D3-ABD3-641B-E424A3F759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2417959" y="5002402"/>
            <a:ext cx="1351155" cy="1345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0972D8-E36A-BBE7-6013-E56F5E715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20" y="5045401"/>
            <a:ext cx="1351155" cy="1302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8824D-B576-AA19-1CF1-6AF7EFBA1F47}"/>
              </a:ext>
            </a:extLst>
          </p:cNvPr>
          <p:cNvSpPr txBox="1"/>
          <p:nvPr/>
        </p:nvSpPr>
        <p:spPr>
          <a:xfrm>
            <a:off x="3478916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Bias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4EBB3-A3C7-2147-34CF-B6498E7DE01C}"/>
              </a:ext>
            </a:extLst>
          </p:cNvPr>
          <p:cNvSpPr txBox="1"/>
          <p:nvPr/>
        </p:nvSpPr>
        <p:spPr>
          <a:xfrm>
            <a:off x="7478490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複雜模型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Bias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6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9942-81D7-FF33-18E7-6FDD658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5F662-BCC1-14FB-8B61-B2D0237D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53" y="1193800"/>
            <a:ext cx="8365894" cy="4983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944D-F676-C21F-EE4E-3E266271E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4306043" y="4950885"/>
            <a:ext cx="1280720" cy="127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6117B-4BF8-1B82-1B76-A96A8A3AE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09" y="4983719"/>
            <a:ext cx="1280720" cy="12349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12100-9432-6AFE-95E7-284C8E2E1C3F}"/>
              </a:ext>
            </a:extLst>
          </p:cNvPr>
          <p:cNvCxnSpPr>
            <a:cxnSpLocks/>
          </p:cNvCxnSpPr>
          <p:nvPr/>
        </p:nvCxnSpPr>
        <p:spPr>
          <a:xfrm>
            <a:off x="4330700" y="4742366"/>
            <a:ext cx="482600" cy="296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D8E1D-73A9-5CF1-B5C9-4AF67DD51F51}"/>
              </a:ext>
            </a:extLst>
          </p:cNvPr>
          <p:cNvCxnSpPr>
            <a:cxnSpLocks/>
          </p:cNvCxnSpPr>
          <p:nvPr/>
        </p:nvCxnSpPr>
        <p:spPr>
          <a:xfrm flipH="1">
            <a:off x="7712493" y="4699000"/>
            <a:ext cx="507582" cy="364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0D7C-41AB-9641-5A8C-41510215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解釋</a:t>
            </a:r>
            <a:r>
              <a:rPr lang="en-US" dirty="0"/>
              <a:t>variance</a:t>
            </a:r>
            <a:r>
              <a:rPr lang="zh-TW" altLang="en-US" dirty="0"/>
              <a:t>大造成過擬合</a:t>
            </a:r>
            <a:endParaRPr lang="en-TW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D9E14-44CD-B222-F946-7202BA514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83" y="1193800"/>
            <a:ext cx="7148033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7A16-6DFD-4F47-9BC1-8D3CAF0E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2D2F-90AF-1C48-9AC6-EB1E965CC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880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4A63E-C18F-794A-AD57-4A4CCE4BB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79AD7-2A72-2649-AE7D-0FBCF5C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05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8E23-C724-7D42-8C34-4AC14F69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B204-9D42-F342-B478-AFF4F8B1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213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48D1C-6F1D-988F-BD0D-81A74E50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87" y="1945656"/>
            <a:ext cx="3168497" cy="308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0C000-1DE2-63E3-0F74-DC0D8EAF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49" y="1826863"/>
            <a:ext cx="1790881" cy="32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D60-D210-6A8A-0101-E91D1B83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06990-0861-0EA8-0027-221CEAFF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85" y="1204952"/>
            <a:ext cx="2340576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42E1ED-BED0-F8C3-735E-C896468D2E5A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FB36138-4F92-8B36-D8CE-D8BD8A48B845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90EBC3-27C6-85E8-F5F6-CA610BDF4712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3B577-ED1D-5CE9-C59A-B1846EA0F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1186B4-CBA6-FC89-7A46-C7106DBD8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7180A7-7174-4EC6-369A-CEABCBD56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F8B69F-54B6-2BC0-1B8A-1C8D06578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A6CBC-F539-E062-876C-3E73685A9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3E8AF-1973-3EFD-DCFA-A5553F10D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A96947-A0F9-6D42-4A34-FD162D636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EBB489-E02A-8C6B-29B8-30C31DDD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E3BAF6-2752-FCB1-41B6-E8A0619D760F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3AD23D6-D20A-DFC0-789C-87FCFA806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41A27BE-2C21-09CE-3753-86981FB775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86B257-D587-2B99-5897-195436296A2C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BB541EB-B4F4-6B09-A496-9DF5882F9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EFCCBF-DC9F-BBDE-C703-DFA6F0144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79CAF7-D121-E845-37EE-C0B4000C1136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6A204A4-9FDA-5823-00B7-BC8BBE8B12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B00FFF7-1376-0602-5C02-263DD8DE9FF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A013CA-EA70-CA2B-FC94-7F1DF20BE867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01A1942-41EA-91AE-A0AD-7C01A9DE4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29F334F-BE8E-ACBD-6F6A-3129804B725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B8D3B0-2637-04CD-469D-4412B8FCE3D0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F1F943F-E1E2-F854-65B7-1A21A81CD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2AD676-0F62-91EC-23D2-0572C4C815A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3DCFD-574F-1B77-F22E-10196F860F18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18D76-3F76-C65E-7CCE-F23B452EA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261E44-9570-3FF1-252F-CBCDBB34FFD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6DD2EA-5500-A59A-362F-5D368838398F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C77EDCD-111E-4260-A73F-2A8783FDE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9A5A85-BAA6-9902-C4F5-3B4444E75BA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F1EB14-C6EE-ACAA-E821-F94F13E4B0BE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996ECD-04AA-248C-A668-2B4AD93F4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F8C62A-11F9-7C67-404E-5C308D4FBE1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16ACC3-1A33-4ACA-580D-9E747EAAD24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F39A7FF-8408-D320-11E5-4D0744CB46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15AAB6C-2CB4-AAE4-6640-8CAC84AEFC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E5D154-8DB7-8EA4-6C4E-F92E4465A077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8738BB3-D187-51D4-8EA0-3CCAB73B6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42B260-4B27-890C-958B-67C86CFE299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E26202-FC50-9DBE-7B2D-0BAE9D59220F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96C526D-B75F-56EF-F586-11C29D94F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12E263-D5BC-06F0-F74F-177AFE92DA2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EDCBDE-0E57-CC9F-2944-3F3FD619872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F73EBFC-D5DC-ECB4-613C-22A74E2CB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96C346-95A6-15D8-AAE0-674DF275F1A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64D762-5037-BBA1-B6AE-4D08D3D879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877A43-3E05-A30C-6A1A-B49696358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168571-4356-8A1A-469D-BA1B8F54257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CE62F9-35FF-1658-82F9-29A19F48473D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E68238C-EEE2-ABD7-60DD-515DF4080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13A694-E511-0177-9288-9B662163AF7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E442CF-CC92-0677-FDE1-5375AEFD293B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7EC4763-424C-A4E9-4F08-B086A6BCC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0144A5-6C35-B9FC-8DCC-D19518259FA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9193F-081E-C5E4-CB34-71F2A4CD42F6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2CC8A0-552E-E820-7D4B-19A7E3899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27EFF7-1420-BC2E-7DC9-4C4575B06FE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30DCEC-A411-2E25-DD04-807CC1F05344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67357F3-535E-4C1D-8E1F-327868799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B4B168-DB15-329F-EB1D-DC09935C7E2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32E9778-4BDC-7E43-543B-44B5072D5495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EAB9659D-2344-8A16-7A66-37D3938E400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DDF5BD5-8530-5C7E-8349-38B2906B7229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40CA2A6-5A73-5506-50B8-1FAF23472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BD6BFCE-A76D-B1EF-FF99-D2D9859ECB47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AD94DAD-A330-76E0-CDFB-EBA461B8631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13C35CF-449C-5E6D-B725-C95B67770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598B7E9-AFAC-EF4F-7711-DC518C72595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61E7FE5-798A-C5DD-6F8C-96D77F6D0620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C9C4759-9583-BE93-8A6C-E191A3199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F438A3-0887-7D49-618E-A90FC4A95C7F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84826F4-BC48-2992-5DE4-EAD5C2E03B73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A6DA327-7B26-6058-9465-DD44743C6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14C8AFE-A5DF-B08E-5B2C-9FC088C2076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AE88E4-70D8-C710-18EB-54D2B261386B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7EFF9A-F247-9A91-5DA2-32D610DC5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635DA4C-96E4-AFF1-0F91-21EC06EE27F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16C9A1C-4A0A-DACA-924B-4C34281767FD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3766BB1-F1AA-1666-20B4-AED543ACB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E649A3-F6DF-FB5A-1304-12CA0BB7FC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8F77CD9-334A-DFBF-9E7C-76B4563D013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869444-71B4-C709-7712-AF1C2AA97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634A2E8-9AC5-F342-C99A-636F6A0B9176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9A062DD-2B1A-8A96-DD69-A6A71CCE135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C6348F7-F630-8193-1A69-DD50FEFD0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286767-C18E-AAB9-3683-2AAD04306E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C261CE3-4888-38B1-34B4-C74C49C009AB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BB47FF9-9F11-320A-28AC-AB7AD80A8F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6801FE-391A-6FB9-3501-F51F91799404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334835-2F5A-E03D-CC4D-89FFE743F8C2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A1828ED-79EF-CBA6-6160-0A7FBEDA1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A657891-33D7-1667-0B2F-7A70CFDC77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2F44E9-F9AF-24BF-98FE-CD54706415B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32C54750-4EAC-EAB4-1860-3A135B1CDD14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D411A2-C3EA-802B-6D15-D421442CD0A1}"/>
              </a:ext>
            </a:extLst>
          </p:cNvPr>
          <p:cNvCxnSpPr/>
          <p:nvPr/>
        </p:nvCxnSpPr>
        <p:spPr>
          <a:xfrm flipV="1">
            <a:off x="5538478" y="2892143"/>
            <a:ext cx="3204078" cy="58966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B1FE3-5326-B229-CE3F-20940B5CA599}"/>
              </a:ext>
            </a:extLst>
          </p:cNvPr>
          <p:cNvSpPr txBox="1"/>
          <p:nvPr/>
        </p:nvSpPr>
        <p:spPr>
          <a:xfrm rot="20946490">
            <a:off x="6283105" y="3214541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計算樣本的平均值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3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ABF8-15F5-2A45-2713-C2F67C68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99AD0-6333-2F97-B6CC-401EB889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90" y="1052862"/>
            <a:ext cx="2880338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DC6F03-85E0-984C-F743-1EEEDF89FBCD}"/>
              </a:ext>
            </a:extLst>
          </p:cNvPr>
          <p:cNvGrpSpPr/>
          <p:nvPr/>
        </p:nvGrpSpPr>
        <p:grpSpPr>
          <a:xfrm>
            <a:off x="2048186" y="1901920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23824CE-DB7D-8C41-6D76-49B22A22B582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0D505D-41D7-2000-2D5D-4B169927E16B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2566E3-A15D-0B11-DB0D-A223C3B3A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B1A49B-DE7B-9E6C-8CFF-610776C58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A297A-2E8F-983D-A2FA-80004599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ED349A-E0FB-09D6-2585-7B2A84F72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36EC1F-AA01-F281-C658-F101763B9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DFB504-EBF0-8A18-B6E0-EC1DD6C8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85B319-6D62-D092-E817-5B9150357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7BF6F1-AE5A-3A17-8434-1DFEF59C1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586A58-D7BA-D39A-10EB-96D26DBD012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8615CF8-024E-198E-9786-92E62F4DC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8629789-F831-1E04-35EA-D2616E0F89F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0FC15C-69D1-855E-2C93-7AEB329F23D4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1222A70-EED0-4E2C-70E2-BFBF8A3E4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4BBB30-880B-F7D8-05DD-D36804D5DC1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04C210-90AD-829C-802A-EA665FC07CA5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795E69-7FF5-83E2-2E6A-8705B57A6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AB49765-2DBB-C6D8-DB0D-630EA8DB3E0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67391-90A2-0337-66B6-511B9103BBF6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C1533F0-4867-1C4D-20D0-232C5A798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58F2D1-1286-036A-4333-2F0FDEC9545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323D72-988C-7F54-1258-FD652BFA7657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D39C557-3790-6FE9-275B-F0E134FDA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BAD28E-17C5-94FB-6EF8-E7EC81540B8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271436-5879-A93B-F6D8-8C5D678994B2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4132C3F-EBC3-DBB7-AF5D-6C4CFFEC1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43F941-9AB8-F8D5-B05B-E7AA3DFB131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7126D3-9BDD-7931-7CDF-4045FDDCC48C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82F05C-68AC-FF5A-E4E7-72420724A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A7865C-E87B-DF35-123A-DC4D3A685A4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428563-5BF3-E8CB-4E6E-DCB550217E25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6C5ACD-F6CE-8E3F-7D25-564C99B7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10476B-4B65-D6BE-EE3B-9AF044B10F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FB512C-7543-F221-9EB9-8A212D2459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6428FB1-E4A7-EB2D-0D91-BB670F70DD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69B091-B5E7-DC6A-2A1F-E436BAB9AF0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FF9C85-6B7E-0D28-6FC6-1AE995869999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584C32-23C5-02D2-985A-0B4D4448A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614948-281C-DD27-6C05-949DE8F479C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F72BD6-61EE-40FA-73E6-A6A6B445F5B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FF04C43-E8DD-0A81-E914-CF3B8F236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91C3358-F2DB-9118-BBD2-5383CCC3E48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39C568-4DD0-90CB-1990-278B7FA70DF9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B7B36C-566F-CDC0-7BA7-FFAA914F4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7D4BC5E-BB76-37B0-48C7-4CCD774E172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C296E-D883-ADC2-15DA-1E2E648013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B9DB6E-5AAF-AF3F-0F8C-8F58083C3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A64CE2-323B-ED74-B783-3CAD6D30206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9D7605-490A-51EA-044F-4A1565A918FA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C13B5D-B68D-3879-EC31-5ABD98EFB6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D1AF1-8D6C-C156-2820-A16B981FA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A800A8-53D5-82B4-DCCB-36CBDD40E6B5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86F4462-958E-5835-067A-E090F0A59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40BAF3-1C28-A085-C35B-55D9EF55917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8FD47F-C102-00A1-6434-49DA2C8C4061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1B19FBD-96D6-44DB-BF91-2CBFA5F5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4D8F20-59D7-65C7-98FD-78697AD0E1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E7EF99-ADB3-1867-713F-C97D49F5A89E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2D4906-ACF1-DF86-7FF3-FBA1FCE7B0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A93B17-A3F1-4F51-66C9-93F84086514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E7FD03-89ED-4A0B-53A3-8DA6C19BAFA3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3662CC44-709C-FB64-D3A1-961961871BF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3FBF6A5-C9E4-6362-D26A-7D419E931EE1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B4E40AE-90AE-FB58-AAFA-EFCB8D8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419A72-DB13-1338-73AB-3F406C930DF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03BCF0-B15A-E52D-0715-723AC46CD5F0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4771258-B42E-333B-F885-4642A5A81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0E5BB74-31AD-1B0F-7A3A-DBD9C003BBB3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BCD2DC-A8D3-CF6D-5B7C-E8B725C38AAC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F52F70B-54E6-D310-DB7B-930362A2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6EF90BE-DACE-58BD-2CC7-DBBE8EF4817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8813C8-8C01-8B2B-6DBD-2A366D6B7E2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E4A1489-5B6A-385A-1A80-7CB533C02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433A48-54C3-701A-AAC9-BB9D17CA704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A4D53E0-D180-5ED1-21DB-FAA2B015675C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6123895-4F0C-3A3A-0002-00B8CF1CF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532412-33F7-660C-94A7-B264B29C1D6C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30B5280-7675-99AC-9570-71627E603F54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239EC1-04CE-A2B6-06C0-1080F6D65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05E1D01-40B7-C5E1-CDF5-24E297C5283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D4FC9A4-9952-1DBB-05CE-523D937DD8F1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4DAE182-C91F-B090-7591-BF920FD55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A3ECC1B-710E-3ECE-ADD2-535F95B5890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E065B-639D-D145-433B-B9468F104DD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58A016-D52E-DFB7-4861-3C7ACC96F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73B8566-8394-E05D-0C05-7843DFFE871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F1DA6A-1292-7CBA-B4E5-56190370B8A1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F6AB5E-A191-59D9-645E-95D047AD9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469911-2A0F-979F-76DE-B41DB8DF5298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6CC09F-7F7A-24EB-606B-3F4BE88C09AF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894298D-4DED-4161-8CE1-863CF62C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5C4769B-4B0E-88EA-3E5E-C5D60571EA1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3D5C64-F21F-60A6-17DA-DB400485F4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2FBC4D9D-BCFE-BD09-CFDF-3E9761104A38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3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EE19D911-B5E3-2AAB-9FAC-BF032350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66" y="615180"/>
            <a:ext cx="3205906" cy="51593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5150CD5-60B1-AE67-F76F-051BD2C94660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75D2E40-713D-3D32-D4DD-D321F2B18F7B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679D6E-D8B7-F4A0-8F8E-1747D9514C53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1BF6B2-5CA2-4670-0905-02CF801BD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CA69AF-92E6-D1C8-5DC6-4996761C7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3C2CBD-E4DF-11C2-437E-4859A1CD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C28DB-6FC2-AA6D-9DB0-DDF50E75B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5C95EF-9774-1A22-B9B1-E52DDFCC2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C4EDCA-2D6C-F91E-FC2C-E12F61CDD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8F5242-B8E9-30F6-68EE-D8993A4BB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1B170C-911D-964F-19A8-6B8A6216F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B7687E-CE23-0C67-E442-5AB4B9A5C88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EAFAA8-A61A-9605-2160-99EAF7AA1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6C27BD8-3C1A-7C69-DE54-5D78781E63F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8F3A89-368A-801D-9EAE-6BE509E65285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2BDFF84-9DE4-4CFB-A3E5-8FDAD0404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6A9F43-E808-46E6-A4C7-90480ECB0D2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759DE1-F939-D163-4B24-4021A60AAEC8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48DD7D-9BAD-A3BE-AB5C-0C8E68B89A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C59468-0D26-2CF1-465B-67867921EEE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D66CEB-653A-F9AA-C321-94228986FABE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22B8C1-9CA7-146B-0787-124317A2C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BE91D2-9F2B-80E0-7572-EA49892FFF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B7F409-3436-FA3C-E403-AE1FCA2BF7EC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9F0AD25-64B7-AB97-C788-A065C116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B8559D8-55D2-7526-ABE2-93A9F5312D8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485919-77DF-C3BD-614B-DAE9AAC58A11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6BB4234-809A-8FD0-BC8D-C0EDD066C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48A335-6BE0-85FA-3BB3-D715D4DDB93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393892-A60E-F859-FB10-401ED420E4A6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E6DFA6-26CF-D045-9521-10D7DA3DCF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432F70-C43A-4FCB-30F0-E181388A45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35DD37-D3C7-98FD-B35D-BF017B64A1EA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2779BB7-C56B-287A-EA2C-4AA605C41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FA0F71-386D-9E29-C410-6B8A2A53228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82DA9C-22DF-28C3-547F-AA157A9226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A3A4E73-E06E-80DA-2631-D53D9ADDE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F6591A-3B83-413D-DE6E-F0CFE42AA97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993B90-625C-5630-AAC7-96C7DB70BE8A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BEC58A3-EC10-5350-A50A-8966839B9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9632351-1352-22FA-2ADD-C070A703339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53E427-3917-52EA-A88D-BB765EE1667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02DAAC-3030-EE05-BED7-251978164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182DC1-201E-4B18-AD21-5F28909019D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C6D646-5670-C4FD-5458-560ACB3E513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77E0FB-84D1-0B59-C6FF-C69FCFCF3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F74613-7978-1406-4EDE-B2A77CC5304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626930-7253-D243-6CCF-0E8E115A4DDA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D97D5E-CF7C-E605-6F35-FFC9AC038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6B0AB9-D1C8-B42B-140C-E42989EB3B1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B8AFD6-9AE1-8948-AC75-20A871223DBE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548521B-921A-6FDE-0C35-452260D8A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5E800E-9006-6CA1-8D5D-F17C5F609BE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B0954C-C6DE-2155-77E8-5CF98365CA60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411B4D-7A8F-571E-2C3C-CC5C573F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230ED6-E586-13C7-A869-80587D1E71D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791821-53DD-1B08-94CA-48FBA6F36C7B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B6933BC-5943-24B8-B56B-796FB8E82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2C86CF-CC9A-7EE6-F905-D82D0C5D32C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251E7B-DD30-E82C-FD7A-AF479C3CA52F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F3A6DEA-0ADF-BF26-9375-17BE003B1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F195E0-0043-2CD7-62C8-78004C9DDFF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B337C3-2DDD-12CA-7F85-9E4A83BEE41D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83A95BC0-E5A5-FBF8-6667-F6EA8E304439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581D43B-D760-07F5-08B8-4A937872AB97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97DD1A2-A172-973B-2A66-1A84945D6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73510B8-11F8-0A62-4587-381F26EDA9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29BC517-6052-EA58-172F-E58A46832FD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E2F30BB-D470-8725-007F-36EB1699D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012814-29F8-D348-5870-2DC0132522D9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B24DF6-BD6D-FCCF-40B3-1FF17C21CD03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0CBF63-90DB-9CBD-12FD-A55901AB3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B031BF2-CB4F-1CFA-B386-2F52EAEB667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8054EAE-F641-B4F7-B45F-3DF2B1EBF50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76513E1-9E0B-5F5F-721B-994C27D30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71627A5-9C68-F3D7-4602-D77443B24AA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CAE9A6F-0FAE-EC46-7923-81730D3EBDA4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0C701DE-C548-6C18-52FD-A0903C26FD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9108D8E-9034-9A82-2B55-D9A4CB5122E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373233C-C1BC-25BE-8447-E90A89D724A2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3C44D8F-6CB7-00A0-B0C5-475C63D2C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AD7166C-4668-1E27-5108-73F5B60CA68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2753AA5-A5B7-91D4-CC79-C506FFE72C0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CAB3EB-68A1-EE87-0037-92110C1AB9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D75C66-FE87-C3E3-8837-0C0E4F4E4F4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0CFB205-3ABD-3C68-FAB6-2E9ECC4C3C01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C7BABC-711D-137F-7377-E200FAB9B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1374776-89DD-379A-2A5D-B7557C0ACD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53C767D-1DF8-44E2-BEA4-54D0DFDC9967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0D58AF9-C142-9A84-C7CC-0A9E93D04B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321081A-99ED-8E8C-4BAF-7D746F18EF30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4992FC-F332-A190-E859-CC93890B3B7C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3F6D846-91D1-EA73-657B-6C6507D5D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713626C-98F2-388D-30A2-53000CCECC1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297081-A022-4084-36DA-F165292BDD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Curved Down Arrow 33">
              <a:extLst>
                <a:ext uri="{FF2B5EF4-FFF2-40B4-BE49-F238E27FC236}">
                  <a16:creationId xmlns:a16="http://schemas.microsoft.com/office/drawing/2014/main" id="{0980803B-CEDC-FCE8-0FB8-A408D16138A6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18E480-7F0E-8503-083F-439AE03886E1}"/>
              </a:ext>
            </a:extLst>
          </p:cNvPr>
          <p:cNvCxnSpPr>
            <a:cxnSpLocks/>
          </p:cNvCxnSpPr>
          <p:nvPr/>
        </p:nvCxnSpPr>
        <p:spPr>
          <a:xfrm flipV="1">
            <a:off x="5538478" y="3258538"/>
            <a:ext cx="3233807" cy="223266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6529DB-577C-364D-49B1-3AA02B54AB33}"/>
              </a:ext>
            </a:extLst>
          </p:cNvPr>
          <p:cNvSpPr txBox="1"/>
          <p:nvPr/>
        </p:nvSpPr>
        <p:spPr>
          <a:xfrm rot="21354926">
            <a:off x="6305061" y="3401146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計算樣本的變異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1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3CB840-8350-DAF3-43DA-6565515A7C74}"/>
              </a:ext>
            </a:extLst>
          </p:cNvPr>
          <p:cNvGrpSpPr/>
          <p:nvPr/>
        </p:nvGrpSpPr>
        <p:grpSpPr>
          <a:xfrm>
            <a:off x="3359457" y="1569932"/>
            <a:ext cx="4283154" cy="3563632"/>
            <a:chOff x="2184365" y="1570815"/>
            <a:chExt cx="4283154" cy="35636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4F166A-5581-622B-6A79-D53E62B21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32EDBC-001E-23CF-A44F-97A26F86A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AB48C1-6AF9-7462-D3E6-0FE7754F3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5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08185B-494F-499E-77CB-F7D6DC57D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B83DE7-D49E-79F9-1F9F-F2169F254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5DF9ED-FE9A-FE25-832B-D37A524D2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A5F58A-9C51-8EB6-6837-93B5AF186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DFDB54-4C4A-4A3B-BE02-A4C0A2F5B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69B87-F700-D854-C770-E1D5E009B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8784E0-CFA6-3E43-F1A5-77EA47E65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184A2C-7A96-FFF7-C482-CD3BA962B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F66655-4181-C605-1F8B-BE27BE6C7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95D503-A62E-6B45-3715-5371E40D6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4054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505B70-7CD5-B844-51D4-F72423E2B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A7ED17-072B-6296-0E8B-F36910DD2B96}"/>
                </a:ext>
              </a:extLst>
            </p:cNvPr>
            <p:cNvGrpSpPr/>
            <p:nvPr/>
          </p:nvGrpSpPr>
          <p:grpSpPr>
            <a:xfrm>
              <a:off x="3430443" y="2651678"/>
              <a:ext cx="140198" cy="141538"/>
              <a:chOff x="2639477" y="3327077"/>
              <a:chExt cx="140198" cy="14153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45EB0ED-9D38-849E-22C6-14E7CBBE8E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39477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39F5C4-8C95-C1D3-E7E7-5E9C90564E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59878" y="335034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255491-9900-2623-0D94-0372B2349E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86959" y="3386428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215DB66-D962-3131-33F7-C074904E1E6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61914" y="3425413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F9D0AB9-970F-A17B-2F4D-479C19502E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4" y="34254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A3870AA-6971-AE05-09A6-48EADAE8B2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3" y="3355061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7D20500-66D8-E38F-ADED-F112BC01D2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36475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078069-D69B-1BFF-8D38-9C537D5E09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90662" y="3327077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295A8-59F7-494F-64C2-D08893445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228" y="404737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5CB7A7-8ED8-98D0-8D58-FBB5F87D2F2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55524" y="40843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282CE-BBF0-965E-A736-CD5C1EDF3E8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90654" y="406570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EE147-7798-AD70-1C0D-8E5F3C19284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7735" y="40828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61582F-EA81-D711-6DF2-95BBDBC3233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77815" y="4113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DECBBB-9CD1-96C9-3BA9-2AB38E8ABA6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0170" y="4121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3D2229-C4D8-F080-D077-37D3F10F603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54640" y="405903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E132ED-413F-FDF0-1B0B-4D05C1FE589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73062" y="410112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9AC5D9-261B-264D-8267-CAC4F1BF649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3963" y="40301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0F6EF6-7D92-CCCC-D933-36CF5CA7D4D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22529" y="263070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99C1FB-E9CD-2B4F-E217-D04249DE671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04288" y="2634762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BF3ED5-1FD2-EB20-F7E2-20DF199B415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4400" y="27185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E3F093-7E51-0E6B-53A0-EAD8C064792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6709" y="25642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1FEE8F-38FE-8A67-797A-EC7E882C0C8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87477" y="264805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95196A-3254-4B72-E18E-34E60B185DC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11789" y="251686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FC87AD-F598-3BEE-1705-216FD165D0F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28766" y="24897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4B3374-4F14-F9AA-0D55-19A3D783C7E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828346" y="25847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8E76D7-91F4-6F6E-E657-33DF8C77E20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65975" y="271852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133A34-CCE4-4402-F13C-41487485D54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22108" y="259642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E71A18-2B4F-9D4D-5DDA-445CC967E37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42793" y="409740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87BC944-B6B3-1E1F-96FE-5D07C1B907D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249319" y="421141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5D1D81-5BC1-92F5-DDB8-0228F48E459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86145" y="386623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5A3F7B-5B97-7066-B383-EB5AD800D1A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424319" y="416855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5853CED-E956-726B-3D6A-CF39ED3567C6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02673" y="401029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0C5131-DD80-276C-2017-3977FA5653D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093235" y="40573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FC16C-C15B-13AE-C7BB-30638E33834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19561" y="38698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171F11-9CC0-620E-D745-218400E9FB1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67922" y="426037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BE041-50E2-8D42-3DBD-5591D2E1479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25142" y="4452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E16A5A1-B22E-4843-139A-A27C7C759B5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33770" y="389427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B4C471-FC36-899C-4326-D8C875D04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1CDEF207-A7E0-6E43-87F2-C7C1A8780C75}"/>
                </a:ext>
              </a:extLst>
            </p:cNvPr>
            <p:cNvSpPr txBox="1">
              <a:spLocks/>
            </p:cNvSpPr>
            <p:nvPr/>
          </p:nvSpPr>
          <p:spPr>
            <a:xfrm>
              <a:off x="2873627" y="1570815"/>
              <a:ext cx="1326210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variance</a:t>
              </a:r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54125877-5589-39E0-1D5E-8B1C6CAC419C}"/>
                </a:ext>
              </a:extLst>
            </p:cNvPr>
            <p:cNvSpPr txBox="1">
              <a:spLocks/>
            </p:cNvSpPr>
            <p:nvPr/>
          </p:nvSpPr>
          <p:spPr>
            <a:xfrm>
              <a:off x="5064599" y="1570815"/>
              <a:ext cx="1364259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variance</a:t>
              </a:r>
            </a:p>
          </p:txBody>
        </p:sp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C428A697-8A3D-AE81-D45E-5D421149C8D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2481490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bias</a:t>
              </a: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id="{35F8CF58-1FFE-411A-064C-934B239E5B0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4201807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bias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933338-6EF0-2AC6-C92C-5B5A66BBF7E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36250" y="273314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AB85B-DD47-F38A-4181-10182CB98B6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4176" y="26917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EAAA9E-D426-3F91-AADF-597702811361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96988" y="40759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94A593-4F5D-E63E-A2C6-D88690F04BE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02525" y="41250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44E6AA-C01A-9EA6-5D07-62D88B50606D}"/>
              </a:ext>
            </a:extLst>
          </p:cNvPr>
          <p:cNvCxnSpPr>
            <a:cxnSpLocks/>
          </p:cNvCxnSpPr>
          <p:nvPr/>
        </p:nvCxnSpPr>
        <p:spPr>
          <a:xfrm flipH="1">
            <a:off x="6105285" y="4478660"/>
            <a:ext cx="753201" cy="44580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/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blipFill>
                <a:blip r:embed="rId2"/>
                <a:stretch>
                  <a:fillRect l="-43750" t="-20833" r="-37500" b="-3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6405863-1D98-E274-749A-EB170F871203}"/>
              </a:ext>
            </a:extLst>
          </p:cNvPr>
          <p:cNvSpPr>
            <a:spLocks noChangeAspect="1"/>
          </p:cNvSpPr>
          <p:nvPr/>
        </p:nvSpPr>
        <p:spPr>
          <a:xfrm>
            <a:off x="7242291" y="4022609"/>
            <a:ext cx="216000" cy="216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1F9CE4-0B82-F945-E78F-26D434DF850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284791" y="3836828"/>
            <a:ext cx="989132" cy="217413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/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blipFill>
                <a:blip r:embed="rId3"/>
                <a:stretch>
                  <a:fillRect l="-4878" r="-7317" b="-3478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/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TW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blipFill>
                <a:blip r:embed="rId4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33246-7105-144A-5831-98B00A0430A2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007908" y="4206977"/>
            <a:ext cx="266015" cy="16476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8EFCAF-F2AA-88A5-CA52-2614ACBF4B9F}"/>
              </a:ext>
            </a:extLst>
          </p:cNvPr>
          <p:cNvCxnSpPr>
            <a:cxnSpLocks/>
          </p:cNvCxnSpPr>
          <p:nvPr/>
        </p:nvCxnSpPr>
        <p:spPr>
          <a:xfrm flipV="1">
            <a:off x="7414460" y="3903903"/>
            <a:ext cx="146234" cy="14966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2344B4A-1A52-91B1-ECAA-FE7CAE1528F5}"/>
              </a:ext>
            </a:extLst>
          </p:cNvPr>
          <p:cNvSpPr/>
          <p:nvPr/>
        </p:nvSpPr>
        <p:spPr>
          <a:xfrm>
            <a:off x="7018509" y="4626021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Bias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F1CE49-8223-A210-C862-6E967DF702CD}"/>
              </a:ext>
            </a:extLst>
          </p:cNvPr>
          <p:cNvSpPr/>
          <p:nvPr/>
        </p:nvSpPr>
        <p:spPr>
          <a:xfrm>
            <a:off x="6681888" y="3481640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Variance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7021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6199-09EB-5C5A-291F-718EB2BA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92D87-86BB-318B-78A6-CDE0374402E7}"/>
              </a:ext>
            </a:extLst>
          </p:cNvPr>
          <p:cNvSpPr>
            <a:spLocks noChangeAspect="1"/>
          </p:cNvSpPr>
          <p:nvPr/>
        </p:nvSpPr>
        <p:spPr>
          <a:xfrm>
            <a:off x="3968592" y="2001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B640EB-B2C3-FF91-34D3-8361B661CB2F}"/>
              </a:ext>
            </a:extLst>
          </p:cNvPr>
          <p:cNvSpPr>
            <a:spLocks noChangeAspect="1"/>
          </p:cNvSpPr>
          <p:nvPr/>
        </p:nvSpPr>
        <p:spPr>
          <a:xfrm>
            <a:off x="4143592" y="2181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0B54F-29C6-AB55-3C3F-F3094412A520}"/>
              </a:ext>
            </a:extLst>
          </p:cNvPr>
          <p:cNvSpPr>
            <a:spLocks noChangeAspect="1"/>
          </p:cNvSpPr>
          <p:nvPr/>
        </p:nvSpPr>
        <p:spPr>
          <a:xfrm>
            <a:off x="4328592" y="2361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3EA64-4F90-8D4B-58D0-311ACC9612AF}"/>
              </a:ext>
            </a:extLst>
          </p:cNvPr>
          <p:cNvSpPr>
            <a:spLocks noChangeAspect="1"/>
          </p:cNvSpPr>
          <p:nvPr/>
        </p:nvSpPr>
        <p:spPr>
          <a:xfrm>
            <a:off x="4575592" y="2613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8307A0-EA1A-F57F-6952-92BC91BF59B2}"/>
              </a:ext>
            </a:extLst>
          </p:cNvPr>
          <p:cNvSpPr>
            <a:spLocks noChangeAspect="1"/>
          </p:cNvSpPr>
          <p:nvPr/>
        </p:nvSpPr>
        <p:spPr>
          <a:xfrm>
            <a:off x="6191092" y="2001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DAD29-DC3E-AE23-9DD2-67A505BDAC95}"/>
              </a:ext>
            </a:extLst>
          </p:cNvPr>
          <p:cNvSpPr>
            <a:spLocks noChangeAspect="1"/>
          </p:cNvSpPr>
          <p:nvPr/>
        </p:nvSpPr>
        <p:spPr>
          <a:xfrm>
            <a:off x="6366092" y="2181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D3AC79-12B7-C72A-0D1F-FFDA257CE05D}"/>
              </a:ext>
            </a:extLst>
          </p:cNvPr>
          <p:cNvSpPr>
            <a:spLocks noChangeAspect="1"/>
          </p:cNvSpPr>
          <p:nvPr/>
        </p:nvSpPr>
        <p:spPr>
          <a:xfrm>
            <a:off x="6551092" y="2361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CB3B70-EB99-B27E-FE48-B1846B56876B}"/>
              </a:ext>
            </a:extLst>
          </p:cNvPr>
          <p:cNvSpPr>
            <a:spLocks noChangeAspect="1"/>
          </p:cNvSpPr>
          <p:nvPr/>
        </p:nvSpPr>
        <p:spPr>
          <a:xfrm>
            <a:off x="6798092" y="2613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24408E-6F9F-6A46-F008-C708267540E2}"/>
              </a:ext>
            </a:extLst>
          </p:cNvPr>
          <p:cNvSpPr>
            <a:spLocks noChangeAspect="1"/>
          </p:cNvSpPr>
          <p:nvPr/>
        </p:nvSpPr>
        <p:spPr>
          <a:xfrm>
            <a:off x="6191092" y="3693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563901-096A-0F0D-F9EC-11EA9CAABA94}"/>
              </a:ext>
            </a:extLst>
          </p:cNvPr>
          <p:cNvSpPr>
            <a:spLocks noChangeAspect="1"/>
          </p:cNvSpPr>
          <p:nvPr/>
        </p:nvSpPr>
        <p:spPr>
          <a:xfrm>
            <a:off x="6366092" y="3873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8C1A46-4686-25C5-5EB8-79AD71B9482A}"/>
              </a:ext>
            </a:extLst>
          </p:cNvPr>
          <p:cNvSpPr>
            <a:spLocks noChangeAspect="1"/>
          </p:cNvSpPr>
          <p:nvPr/>
        </p:nvSpPr>
        <p:spPr>
          <a:xfrm>
            <a:off x="6551092" y="4053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C329E-F087-7C8F-1E70-9333790AC00B}"/>
              </a:ext>
            </a:extLst>
          </p:cNvPr>
          <p:cNvSpPr>
            <a:spLocks noChangeAspect="1"/>
          </p:cNvSpPr>
          <p:nvPr/>
        </p:nvSpPr>
        <p:spPr>
          <a:xfrm>
            <a:off x="6798092" y="4305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E59572-2348-1E4F-A2F5-A42E6D76D16E}"/>
              </a:ext>
            </a:extLst>
          </p:cNvPr>
          <p:cNvGrpSpPr/>
          <p:nvPr/>
        </p:nvGrpSpPr>
        <p:grpSpPr>
          <a:xfrm>
            <a:off x="4605535" y="2650795"/>
            <a:ext cx="140198" cy="141538"/>
            <a:chOff x="2639477" y="3327077"/>
            <a:chExt cx="140198" cy="141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C44309-83F5-163B-D4BD-524E0FADBDD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39477" y="33846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5D992E-F9C3-86BA-5FB6-18A437730A5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59878" y="335034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C53DBA-C5DA-3AFF-1413-DF225F0A923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86959" y="338642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F9975E0-0466-AC6C-1A5D-32EE91B3458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61914" y="342541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0AE3F6-FF3C-66DB-FD92-3A1CFC7294B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09394" y="34254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3985E1-945A-E83F-78CA-27F0421D542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09393" y="3355061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B38AF99-FA98-A611-6505-457974B3B07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36475" y="33846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A66E90F-9607-010A-70C3-25193048F06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90662" y="332707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30BDFE-D61E-C947-364E-332186C34746}"/>
              </a:ext>
            </a:extLst>
          </p:cNvPr>
          <p:cNvSpPr>
            <a:spLocks noChangeAspect="1"/>
          </p:cNvSpPr>
          <p:nvPr/>
        </p:nvSpPr>
        <p:spPr>
          <a:xfrm rot="21104677">
            <a:off x="6697621" y="262982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BD3671-AF45-5F41-A6D8-485F741727F6}"/>
              </a:ext>
            </a:extLst>
          </p:cNvPr>
          <p:cNvSpPr>
            <a:spLocks noChangeAspect="1"/>
          </p:cNvSpPr>
          <p:nvPr/>
        </p:nvSpPr>
        <p:spPr>
          <a:xfrm rot="21104677">
            <a:off x="6879380" y="2633879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08448B-B7C9-8F01-DF34-CE5AE7403DF4}"/>
              </a:ext>
            </a:extLst>
          </p:cNvPr>
          <p:cNvSpPr>
            <a:spLocks noChangeAspect="1"/>
          </p:cNvSpPr>
          <p:nvPr/>
        </p:nvSpPr>
        <p:spPr>
          <a:xfrm rot="21104677">
            <a:off x="6889492" y="271764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685EA6-28E3-79BB-15A8-E04D8B4ECEAC}"/>
              </a:ext>
            </a:extLst>
          </p:cNvPr>
          <p:cNvSpPr>
            <a:spLocks noChangeAspect="1"/>
          </p:cNvSpPr>
          <p:nvPr/>
        </p:nvSpPr>
        <p:spPr>
          <a:xfrm rot="21104677">
            <a:off x="6891801" y="256341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3AB387-B502-3943-C39B-2BAF94DECF94}"/>
              </a:ext>
            </a:extLst>
          </p:cNvPr>
          <p:cNvSpPr>
            <a:spLocks noChangeAspect="1"/>
          </p:cNvSpPr>
          <p:nvPr/>
        </p:nvSpPr>
        <p:spPr>
          <a:xfrm rot="21104677">
            <a:off x="6962569" y="2647171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3606AB-D434-F7C1-BAA9-8779250C79F5}"/>
              </a:ext>
            </a:extLst>
          </p:cNvPr>
          <p:cNvSpPr>
            <a:spLocks noChangeAspect="1"/>
          </p:cNvSpPr>
          <p:nvPr/>
        </p:nvSpPr>
        <p:spPr>
          <a:xfrm rot="21104677">
            <a:off x="6786881" y="2515986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D40A3F-D3DA-40CF-DFEA-B6626D2EE5B4}"/>
              </a:ext>
            </a:extLst>
          </p:cNvPr>
          <p:cNvSpPr>
            <a:spLocks noChangeAspect="1"/>
          </p:cNvSpPr>
          <p:nvPr/>
        </p:nvSpPr>
        <p:spPr>
          <a:xfrm rot="21104677">
            <a:off x="6903858" y="2488834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A82C85-7DC6-CD91-0884-F1013C5FF10F}"/>
              </a:ext>
            </a:extLst>
          </p:cNvPr>
          <p:cNvSpPr>
            <a:spLocks noChangeAspect="1"/>
          </p:cNvSpPr>
          <p:nvPr/>
        </p:nvSpPr>
        <p:spPr>
          <a:xfrm rot="21104677">
            <a:off x="7003438" y="2583865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59CEE2-7091-80C5-CB28-35121BCC864E}"/>
              </a:ext>
            </a:extLst>
          </p:cNvPr>
          <p:cNvSpPr>
            <a:spLocks noChangeAspect="1"/>
          </p:cNvSpPr>
          <p:nvPr/>
        </p:nvSpPr>
        <p:spPr>
          <a:xfrm rot="21104677">
            <a:off x="6741067" y="271764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944148-D430-205B-A66D-2F62455D16E4}"/>
              </a:ext>
            </a:extLst>
          </p:cNvPr>
          <p:cNvSpPr>
            <a:spLocks noChangeAspect="1"/>
          </p:cNvSpPr>
          <p:nvPr/>
        </p:nvSpPr>
        <p:spPr>
          <a:xfrm rot="21104677">
            <a:off x="6797200" y="259553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62B202-982C-3B67-5B64-7A8843A1B0B9}"/>
              </a:ext>
            </a:extLst>
          </p:cNvPr>
          <p:cNvSpPr>
            <a:spLocks noChangeAspect="1"/>
          </p:cNvSpPr>
          <p:nvPr/>
        </p:nvSpPr>
        <p:spPr>
          <a:xfrm rot="21104677">
            <a:off x="7117885" y="409652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656CBB-9CB8-C1F2-0EB0-EAABCF8D9FCE}"/>
              </a:ext>
            </a:extLst>
          </p:cNvPr>
          <p:cNvSpPr>
            <a:spLocks noChangeAspect="1"/>
          </p:cNvSpPr>
          <p:nvPr/>
        </p:nvSpPr>
        <p:spPr>
          <a:xfrm rot="21104677">
            <a:off x="7424411" y="4210531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4AF7C8-F980-960A-0937-309D936AA3FB}"/>
              </a:ext>
            </a:extLst>
          </p:cNvPr>
          <p:cNvSpPr>
            <a:spLocks noChangeAspect="1"/>
          </p:cNvSpPr>
          <p:nvPr/>
        </p:nvSpPr>
        <p:spPr>
          <a:xfrm rot="21104677">
            <a:off x="7561237" y="3865350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871992-8A7E-FCFF-CD31-DA7B56BF18E1}"/>
              </a:ext>
            </a:extLst>
          </p:cNvPr>
          <p:cNvSpPr>
            <a:spLocks noChangeAspect="1"/>
          </p:cNvSpPr>
          <p:nvPr/>
        </p:nvSpPr>
        <p:spPr>
          <a:xfrm rot="21104677">
            <a:off x="7599411" y="416766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622C9-2388-2473-14FD-C1C1A77BC763}"/>
              </a:ext>
            </a:extLst>
          </p:cNvPr>
          <p:cNvSpPr>
            <a:spLocks noChangeAspect="1"/>
          </p:cNvSpPr>
          <p:nvPr/>
        </p:nvSpPr>
        <p:spPr>
          <a:xfrm rot="21104677">
            <a:off x="7477765" y="400941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5CC5685-D9F4-C466-18FD-CB27F8C492F8}"/>
              </a:ext>
            </a:extLst>
          </p:cNvPr>
          <p:cNvSpPr>
            <a:spLocks noChangeAspect="1"/>
          </p:cNvSpPr>
          <p:nvPr/>
        </p:nvSpPr>
        <p:spPr>
          <a:xfrm rot="21104677">
            <a:off x="7268327" y="405644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35D876-ABEF-FC4D-3EC3-316A686AD37A}"/>
              </a:ext>
            </a:extLst>
          </p:cNvPr>
          <p:cNvSpPr>
            <a:spLocks noChangeAspect="1"/>
          </p:cNvSpPr>
          <p:nvPr/>
        </p:nvSpPr>
        <p:spPr>
          <a:xfrm rot="21104677">
            <a:off x="7094653" y="386891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1A4E81-F089-53C3-DD71-B415AFF8F0B8}"/>
              </a:ext>
            </a:extLst>
          </p:cNvPr>
          <p:cNvSpPr>
            <a:spLocks noChangeAspect="1"/>
          </p:cNvSpPr>
          <p:nvPr/>
        </p:nvSpPr>
        <p:spPr>
          <a:xfrm rot="21104677">
            <a:off x="7143014" y="425948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B7D2E3-F206-D04B-922C-B62917D207A7}"/>
              </a:ext>
            </a:extLst>
          </p:cNvPr>
          <p:cNvSpPr>
            <a:spLocks noChangeAspect="1"/>
          </p:cNvSpPr>
          <p:nvPr/>
        </p:nvSpPr>
        <p:spPr>
          <a:xfrm rot="21104677">
            <a:off x="7300234" y="4452000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00CF41-CCBA-4C0C-24F7-7647D353A6BB}"/>
              </a:ext>
            </a:extLst>
          </p:cNvPr>
          <p:cNvSpPr>
            <a:spLocks noChangeAspect="1"/>
          </p:cNvSpPr>
          <p:nvPr/>
        </p:nvSpPr>
        <p:spPr>
          <a:xfrm rot="21104677">
            <a:off x="7308862" y="3893395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7B1AAF89-74B1-9DEE-0BFC-1BC63F859BA6}"/>
              </a:ext>
            </a:extLst>
          </p:cNvPr>
          <p:cNvSpPr txBox="1">
            <a:spLocks/>
          </p:cNvSpPr>
          <p:nvPr/>
        </p:nvSpPr>
        <p:spPr>
          <a:xfrm>
            <a:off x="4048719" y="1569932"/>
            <a:ext cx="1326210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Low variance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118DE725-BC31-4961-F1D5-D035354C46C5}"/>
              </a:ext>
            </a:extLst>
          </p:cNvPr>
          <p:cNvSpPr txBox="1">
            <a:spLocks/>
          </p:cNvSpPr>
          <p:nvPr/>
        </p:nvSpPr>
        <p:spPr>
          <a:xfrm>
            <a:off x="6239691" y="1569932"/>
            <a:ext cx="1364259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High variance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476BE8FC-A4F3-AB70-209E-0EFC2934192B}"/>
              </a:ext>
            </a:extLst>
          </p:cNvPr>
          <p:cNvSpPr txBox="1">
            <a:spLocks/>
          </p:cNvSpPr>
          <p:nvPr/>
        </p:nvSpPr>
        <p:spPr>
          <a:xfrm rot="16200000">
            <a:off x="3002297" y="2480607"/>
            <a:ext cx="105595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Low bias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48F0F45-7101-5B22-2B6B-B40C93F62168}"/>
              </a:ext>
            </a:extLst>
          </p:cNvPr>
          <p:cNvSpPr txBox="1">
            <a:spLocks/>
          </p:cNvSpPr>
          <p:nvPr/>
        </p:nvSpPr>
        <p:spPr>
          <a:xfrm rot="16200000">
            <a:off x="3002297" y="4200924"/>
            <a:ext cx="105595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High bias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2434EA5-3175-3374-C50D-31B2580FB272}"/>
              </a:ext>
            </a:extLst>
          </p:cNvPr>
          <p:cNvSpPr>
            <a:spLocks noChangeAspect="1"/>
          </p:cNvSpPr>
          <p:nvPr/>
        </p:nvSpPr>
        <p:spPr>
          <a:xfrm rot="21104677">
            <a:off x="4711342" y="273226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1402CF-BC7C-6717-EF7C-C7472443F328}"/>
              </a:ext>
            </a:extLst>
          </p:cNvPr>
          <p:cNvSpPr>
            <a:spLocks noChangeAspect="1"/>
          </p:cNvSpPr>
          <p:nvPr/>
        </p:nvSpPr>
        <p:spPr>
          <a:xfrm rot="21104677">
            <a:off x="4719268" y="2690866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6DD425-1327-C0DE-5D55-CE44DCE35D8D}"/>
              </a:ext>
            </a:extLst>
          </p:cNvPr>
          <p:cNvGrpSpPr/>
          <p:nvPr/>
        </p:nvGrpSpPr>
        <p:grpSpPr>
          <a:xfrm>
            <a:off x="3968592" y="3693564"/>
            <a:ext cx="1440000" cy="1440000"/>
            <a:chOff x="3968592" y="3693564"/>
            <a:chExt cx="1440000" cy="14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565D65-E7AF-1B0A-0EBE-FB16FD976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8592" y="3693564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A714CD-36B4-B662-92EC-14729F8F9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3592" y="3873564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6920F-FC12-AB1A-4A69-2DC78A2F4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8320" y="4046489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1CE08C-06F2-7457-C8AA-384AA7BD494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30616" y="408346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F34C7B-4108-3ABE-DB0A-DF705B33996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65746" y="40648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5DE54D-8416-8F72-CC01-7A1F228A272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92827" y="408201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64AFCD-94EF-281B-4D4B-8A09030205B6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52907" y="41130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761470-A06A-E673-4B78-FE45B0919A3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15262" y="41210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ED836F-CF81-DE78-55BA-3C47FFB18A5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29732" y="405815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D00E5B-D87B-646E-C351-D07AA64EF6D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48154" y="4100241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F42FD0-1373-6F20-9CA4-AD71D9D396C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89055" y="402923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865ABF-E21A-20AB-27C1-A2538CF43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5592" y="4305564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DC0D12-CB2C-4EB8-89A7-9DFEF17C91C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72080" y="4075042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043606A-12D7-C2BF-32FC-BBCA1509EC7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77617" y="412416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78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0F70-7E55-E1EC-2041-6C4D8F97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59708-3B18-147E-8793-2D94E6E8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7"/>
          <a:stretch/>
        </p:blipFill>
        <p:spPr>
          <a:xfrm>
            <a:off x="1900355" y="1193800"/>
            <a:ext cx="8391290" cy="38516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E0ECB-64EE-0BB5-582A-9BAF938E8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1860397" y="5002402"/>
            <a:ext cx="1351155" cy="1345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7DFC4-F7FD-0C90-03A4-296B6FC3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81" y="5045401"/>
            <a:ext cx="1351155" cy="130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376C5-3981-F7A7-F53E-B72F0326B3BB}"/>
              </a:ext>
            </a:extLst>
          </p:cNvPr>
          <p:cNvSpPr txBox="1"/>
          <p:nvPr/>
        </p:nvSpPr>
        <p:spPr>
          <a:xfrm>
            <a:off x="2921354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Variance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42FFD-EB4D-72F7-03FA-4F9CC7CB4FEA}"/>
              </a:ext>
            </a:extLst>
          </p:cNvPr>
          <p:cNvSpPr txBox="1"/>
          <p:nvPr/>
        </p:nvSpPr>
        <p:spPr>
          <a:xfrm>
            <a:off x="7623451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複雜模型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Variance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2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270</Words>
  <Application>Microsoft Macintosh PowerPoint</Application>
  <PresentationFormat>Widescreen</PresentationFormat>
  <Paragraphs>143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微軟正黑體</vt:lpstr>
      <vt:lpstr>微軟正黑體</vt:lpstr>
      <vt:lpstr>微软雅黑</vt:lpstr>
      <vt:lpstr>Arial</vt:lpstr>
      <vt:lpstr>Calibri</vt:lpstr>
      <vt:lpstr>Calibri Light</vt:lpstr>
      <vt:lpstr>Cambria Math</vt:lpstr>
      <vt:lpstr>Helvetica Light</vt:lpstr>
      <vt:lpstr>Helvetica Neue</vt:lpstr>
      <vt:lpstr>Helvetica Neue Bold Condensed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解釋variance大造成過擬合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 Lin Tsai</cp:lastModifiedBy>
  <cp:revision>53</cp:revision>
  <dcterms:created xsi:type="dcterms:W3CDTF">2021-08-03T06:11:54Z</dcterms:created>
  <dcterms:modified xsi:type="dcterms:W3CDTF">2024-10-27T05:31:19Z</dcterms:modified>
</cp:coreProperties>
</file>