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9300"/>
    <a:srgbClr val="809CD7"/>
    <a:srgbClr val="698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A164-2BBD-CE46-A148-CE2CC204F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B887A-D19E-B54F-B672-6158A5443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189E-66DD-AD4A-B408-78157CF8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B413-491F-B648-AAAF-6066CBD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4847-B72C-AF46-B888-862540EA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B28-64F7-6843-91D3-DD343C3E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4CA87-3DA2-9243-A36E-0DD754088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0610-9234-7640-8BDB-D12C26C3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749C-C9B8-5849-ACDB-B82E8B0D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C4C6F-334C-EB43-B054-ABB998E4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4B427-ACEC-EC4B-B9C8-12927C0E6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93FF-4F3C-474E-BFFE-2DE9723E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06F2-CE90-564A-B223-A5589A09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52B3-DBD9-7E4C-8E43-CDEC9730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D5F90-4635-A34A-8EAC-945B014E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1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1F25-61C0-3A41-90B6-CA361746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1186-6030-F749-A09D-CD104483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87C9-BEAB-014B-A427-A4C01463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EF6A-B9CC-EE4F-BFBC-BC00DB7C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164F8-D672-AD4D-A98E-78CAD816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3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27F4-C689-F341-87C3-9782C231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76C67-50D9-D446-AAE1-783A4A18A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51AB-73B7-7842-B194-2E8F125C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FD2F-6A4A-D34E-B851-F96E080C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3604-E3E1-7F48-B71E-8C361B69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1D85-65AD-6F4B-AE8A-95532F34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80CE-FDC5-0941-9F8A-D5417E161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DA5A-CC64-B047-8A3F-8F47E488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8E848-BFCB-1A4B-A9ED-6944196F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405BF-D82C-3E4E-819E-CE01A689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FDB55-AACC-C342-AC26-F08ACF0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A047-121F-0441-8F27-861B0A52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17CB-A597-9749-93BB-8A298CA0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84665-05F4-E448-B00B-5244CF0DE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B51C6-66B6-B543-A14C-48D01F4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DAB05-20DE-4B4B-A4A1-992931E7B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63F64-17A5-1342-BC7A-102AC4AC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AA9AB-9C3D-1748-9238-7B34A1FD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A2279-72B8-F146-BA66-A37F2F6C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3353-9EE9-E840-9386-6E23550F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B71C3-601B-4949-A5D4-9557B8AD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1ABBC-0F99-C344-83E9-163932F1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10C5A-9520-504F-AF93-73B45AA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BF6AD-2588-9B4F-A32E-B900029A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1A002-C796-9F4A-B35B-47DA98D2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60DA2-6B4F-AC45-8139-447C7E81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8426-4878-B241-8077-45B2490F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69DA-C5F5-3D46-99C1-959C3B8D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9850C-BF85-8646-ADDD-8937BD3DD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0C1E9-5F9F-7445-890A-BEEB8207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7A0E0-7FE9-7445-8F46-BF6F5FC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51C71-F8EB-F945-B598-CF323AF5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61F6-2CFF-1C45-A85C-6219FE0C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11B76-E59D-2147-B477-9D5AF301D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1E310-7152-7E45-94B9-E43F6363D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60A35-E6B8-A34F-8EDB-B0AF3BC9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5E30-6750-EF40-BCFF-45E2D745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51C27-00CD-6D4E-A31C-39D5AE2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10A5E-7D11-DC41-8CC0-6BB86941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0B2D9-F428-EA49-AE0E-467DCC65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C8A6-61A9-654A-99A4-14C7207F1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BEFA-F182-7B44-87E7-49DEF21ED0FF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E303-BBAE-2447-B331-26A431706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17D7-391D-A643-8A53-DE795E169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6EA95-626E-C843-B892-DDB709594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4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1CDC-B7D0-7F4A-8C9E-BED0D21B3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560EA-ED15-7145-952D-6EA16F234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1586A7-638F-B842-99F2-C076C77FA624}"/>
              </a:ext>
            </a:extLst>
          </p:cNvPr>
          <p:cNvSpPr>
            <a:spLocks/>
          </p:cNvSpPr>
          <p:nvPr/>
        </p:nvSpPr>
        <p:spPr>
          <a:xfrm>
            <a:off x="1153765" y="56289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7C8FDE-9BD6-E244-B141-E9F114953DEB}"/>
              </a:ext>
            </a:extLst>
          </p:cNvPr>
          <p:cNvSpPr>
            <a:spLocks/>
          </p:cNvSpPr>
          <p:nvPr/>
        </p:nvSpPr>
        <p:spPr>
          <a:xfrm>
            <a:off x="1153765" y="198803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28FBE3-C424-7545-9242-2D85DDF43A8C}"/>
              </a:ext>
            </a:extLst>
          </p:cNvPr>
          <p:cNvSpPr>
            <a:spLocks/>
          </p:cNvSpPr>
          <p:nvPr/>
        </p:nvSpPr>
        <p:spPr>
          <a:xfrm>
            <a:off x="1153765" y="3413168"/>
            <a:ext cx="720000" cy="7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1885BA-4E8D-BC4C-BA25-417EAB46793C}"/>
              </a:ext>
            </a:extLst>
          </p:cNvPr>
          <p:cNvSpPr>
            <a:spLocks/>
          </p:cNvSpPr>
          <p:nvPr/>
        </p:nvSpPr>
        <p:spPr>
          <a:xfrm>
            <a:off x="3679496" y="1244916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A89C0-EDF8-C844-8437-84ACE2C02A24}"/>
              </a:ext>
            </a:extLst>
          </p:cNvPr>
          <p:cNvSpPr>
            <a:spLocks/>
          </p:cNvSpPr>
          <p:nvPr/>
        </p:nvSpPr>
        <p:spPr>
          <a:xfrm>
            <a:off x="3679496" y="2670051"/>
            <a:ext cx="720000" cy="72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B1D77D-A62B-4A47-8381-93517DF8AA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5227" y="1988033"/>
                <a:ext cx="720000" cy="720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y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B1D77D-A62B-4A47-8381-93517DF8A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27" y="1988033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3B13A1-3A11-9243-9405-383D17CF66F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873765" y="922898"/>
            <a:ext cx="1805731" cy="68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4421B-CDA4-9949-B0DB-B6DA9A811B2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873765" y="1604916"/>
            <a:ext cx="1805731" cy="7431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441A0F-C392-8845-BD5A-DCD2AC34DC38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873765" y="922898"/>
            <a:ext cx="1805731" cy="210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88DC49-07D4-5242-802A-79986E3C61E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873765" y="2348033"/>
            <a:ext cx="1805731" cy="6820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3D720F-E600-E94A-A49E-A197FB9E70D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873765" y="1604916"/>
            <a:ext cx="1805731" cy="21682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4DC63B-E435-C246-9386-D2F903C6B787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873765" y="3030051"/>
            <a:ext cx="1805731" cy="74311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83133-5AC9-3C47-B6C1-549E2E0E8AB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399496" y="1604916"/>
            <a:ext cx="1805731" cy="743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E60955-0A00-B84A-83E7-0E91B1FA9EA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99496" y="2348033"/>
            <a:ext cx="1805731" cy="68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A4B6B-79C6-A24B-9331-0FD4357488BA}"/>
                  </a:ext>
                </a:extLst>
              </p:cNvPr>
              <p:cNvSpPr txBox="1"/>
              <p:nvPr/>
            </p:nvSpPr>
            <p:spPr>
              <a:xfrm>
                <a:off x="1466093" y="5687236"/>
                <a:ext cx="2843664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Loss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A4B6B-79C6-A24B-9331-0FD435748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93" y="5687236"/>
                <a:ext cx="2843664" cy="391133"/>
              </a:xfrm>
              <a:prstGeom prst="rect">
                <a:avLst/>
              </a:prstGeom>
              <a:blipFill>
                <a:blip r:embed="rId3"/>
                <a:stretch>
                  <a:fillRect l="-4444" t="-6250" r="-88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CE72674-FB3A-C643-ACD4-C62A71510078}"/>
                  </a:ext>
                </a:extLst>
              </p:cNvPr>
              <p:cNvSpPr/>
              <p:nvPr/>
            </p:nvSpPr>
            <p:spPr>
              <a:xfrm>
                <a:off x="1299604" y="741406"/>
                <a:ext cx="428322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CE72674-FB3A-C643-ACD4-C62A71510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604" y="741406"/>
                <a:ext cx="428322" cy="362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E7DE6A-1AFC-A141-823F-58ABC5A6CC1B}"/>
                  </a:ext>
                </a:extLst>
              </p:cNvPr>
              <p:cNvSpPr/>
              <p:nvPr/>
            </p:nvSpPr>
            <p:spPr>
              <a:xfrm>
                <a:off x="1299604" y="2165850"/>
                <a:ext cx="428322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EE7DE6A-1AFC-A141-823F-58ABC5A6C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604" y="2165850"/>
                <a:ext cx="428322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F87B0A-D098-0B4E-86E1-BC9EF6F56D96}"/>
                  </a:ext>
                </a:extLst>
              </p:cNvPr>
              <p:cNvSpPr/>
              <p:nvPr/>
            </p:nvSpPr>
            <p:spPr>
              <a:xfrm>
                <a:off x="1329933" y="3588502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F87B0A-D098-0B4E-86E1-BC9EF6F56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33" y="3588502"/>
                <a:ext cx="367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866D226-67B7-0F44-BA39-2F6BA40188E3}"/>
                  </a:ext>
                </a:extLst>
              </p:cNvPr>
              <p:cNvSpPr/>
              <p:nvPr/>
            </p:nvSpPr>
            <p:spPr>
              <a:xfrm>
                <a:off x="3771312" y="1420250"/>
                <a:ext cx="473206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866D226-67B7-0F44-BA39-2F6BA4018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12" y="1420250"/>
                <a:ext cx="473206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DCD6AD-E293-024E-9D28-F81DF5D14B73}"/>
                  </a:ext>
                </a:extLst>
              </p:cNvPr>
              <p:cNvSpPr/>
              <p:nvPr/>
            </p:nvSpPr>
            <p:spPr>
              <a:xfrm>
                <a:off x="3772435" y="2845385"/>
                <a:ext cx="473206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1DCD6AD-E293-024E-9D28-F81DF5D14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435" y="2845385"/>
                <a:ext cx="473206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2D1782-7B0E-E94E-92D4-08617624F817}"/>
                  </a:ext>
                </a:extLst>
              </p:cNvPr>
              <p:cNvSpPr/>
              <p:nvPr/>
            </p:nvSpPr>
            <p:spPr>
              <a:xfrm>
                <a:off x="1363007" y="5079302"/>
                <a:ext cx="3444917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Activation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2D1782-7B0E-E94E-92D4-08617624F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07" y="5079302"/>
                <a:ext cx="3444917" cy="484941"/>
              </a:xfrm>
              <a:prstGeom prst="rect">
                <a:avLst/>
              </a:prstGeom>
              <a:blipFill>
                <a:blip r:embed="rId9"/>
                <a:stretch>
                  <a:fillRect l="-109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F09A28B-D048-B442-8567-4887F7D8884C}"/>
                  </a:ext>
                </a:extLst>
              </p:cNvPr>
              <p:cNvSpPr/>
              <p:nvPr/>
            </p:nvSpPr>
            <p:spPr>
              <a:xfrm>
                <a:off x="1363007" y="4601595"/>
                <a:ext cx="4424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Data: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F09A28B-D048-B442-8567-4887F7D88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07" y="4601595"/>
                <a:ext cx="4424032" cy="369332"/>
              </a:xfrm>
              <a:prstGeom prst="rect">
                <a:avLst/>
              </a:prstGeom>
              <a:blipFill>
                <a:blip r:embed="rId10"/>
                <a:stretch>
                  <a:fillRect l="-85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24A90B0-0511-DD4E-B5AB-8E64856A39AD}"/>
                  </a:ext>
                </a:extLst>
              </p:cNvPr>
              <p:cNvSpPr/>
              <p:nvPr/>
            </p:nvSpPr>
            <p:spPr>
              <a:xfrm>
                <a:off x="1374676" y="6256183"/>
                <a:ext cx="2678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Hyperparameter: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24A90B0-0511-DD4E-B5AB-8E64856A3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76" y="6256183"/>
                <a:ext cx="2678041" cy="369332"/>
              </a:xfrm>
              <a:prstGeom prst="rect">
                <a:avLst/>
              </a:prstGeom>
              <a:blipFill>
                <a:blip r:embed="rId11"/>
                <a:stretch>
                  <a:fillRect l="-189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0938491B-44FA-F44C-A504-B5A4D71AD710}"/>
              </a:ext>
            </a:extLst>
          </p:cNvPr>
          <p:cNvSpPr/>
          <p:nvPr/>
        </p:nvSpPr>
        <p:spPr>
          <a:xfrm>
            <a:off x="2761169" y="1032501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1100" b="0" baseline="-25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100" baseline="-25000" dirty="0">
              <a:solidFill>
                <a:schemeClr val="accent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7D6D71-1DAC-2945-976E-9BB9D6DFF4A6}"/>
              </a:ext>
            </a:extLst>
          </p:cNvPr>
          <p:cNvSpPr/>
          <p:nvPr/>
        </p:nvSpPr>
        <p:spPr>
          <a:xfrm>
            <a:off x="2428334" y="145290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1100" b="0" baseline="-250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100" baseline="-25000" dirty="0">
              <a:solidFill>
                <a:schemeClr val="accent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FD5D64-7353-B144-A3DD-D740FBF5E709}"/>
              </a:ext>
            </a:extLst>
          </p:cNvPr>
          <p:cNvSpPr/>
          <p:nvPr/>
        </p:nvSpPr>
        <p:spPr>
          <a:xfrm>
            <a:off x="2110069" y="1894519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1100" b="0" baseline="-25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sz="1100" baseline="-25000" dirty="0">
              <a:solidFill>
                <a:schemeClr val="accent2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91B2745-F11A-5B41-B85A-BD56EFA167E2}"/>
              </a:ext>
            </a:extLst>
          </p:cNvPr>
          <p:cNvSpPr/>
          <p:nvPr/>
        </p:nvSpPr>
        <p:spPr>
          <a:xfrm>
            <a:off x="2296178" y="2347342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1100" b="0" baseline="-25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sz="1100" baseline="-25000" dirty="0">
              <a:solidFill>
                <a:schemeClr val="accent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96AD4C-8ADB-EB41-88B9-F350D316C7C5}"/>
              </a:ext>
            </a:extLst>
          </p:cNvPr>
          <p:cNvSpPr/>
          <p:nvPr/>
        </p:nvSpPr>
        <p:spPr>
          <a:xfrm>
            <a:off x="2062107" y="2971444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1100" b="0" baseline="-25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 sz="1100" baseline="-25000" dirty="0">
              <a:solidFill>
                <a:schemeClr val="accent6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F368D1-309A-4C4C-B7E2-B499382BAA15}"/>
              </a:ext>
            </a:extLst>
          </p:cNvPr>
          <p:cNvSpPr/>
          <p:nvPr/>
        </p:nvSpPr>
        <p:spPr>
          <a:xfrm>
            <a:off x="2404406" y="3466866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1100" b="0" baseline="-2500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sz="1100" baseline="-25000" dirty="0">
              <a:solidFill>
                <a:schemeClr val="accent6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5746B0-93A4-9E46-8FD5-FD964FE344A6}"/>
              </a:ext>
            </a:extLst>
          </p:cNvPr>
          <p:cNvSpPr/>
          <p:nvPr/>
        </p:nvSpPr>
        <p:spPr>
          <a:xfrm>
            <a:off x="5076384" y="1684043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1100" b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endParaRPr lang="en-US" sz="1100" baseline="-25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591779-7FEC-4249-AFFF-246CE86D05CF}"/>
              </a:ext>
            </a:extLst>
          </p:cNvPr>
          <p:cNvSpPr/>
          <p:nvPr/>
        </p:nvSpPr>
        <p:spPr>
          <a:xfrm>
            <a:off x="5055836" y="2454871"/>
            <a:ext cx="3449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US" sz="1100" b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US" sz="11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E97F505-C42E-244B-AE0F-A48CC24E4323}"/>
                  </a:ext>
                </a:extLst>
              </p:cNvPr>
              <p:cNvSpPr/>
              <p:nvPr/>
            </p:nvSpPr>
            <p:spPr>
              <a:xfrm>
                <a:off x="6565227" y="4370987"/>
                <a:ext cx="4818820" cy="156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Initialization weight: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E97F505-C42E-244B-AE0F-A48CC24E4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27" y="4370987"/>
                <a:ext cx="4818820" cy="1567673"/>
              </a:xfrm>
              <a:prstGeom prst="rect">
                <a:avLst/>
              </a:prstGeom>
              <a:blipFill>
                <a:blip r:embed="rId12"/>
                <a:stretch>
                  <a:fillRect l="-789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13C63360-D70A-9F4C-B9DC-016250A5EB05}"/>
              </a:ext>
            </a:extLst>
          </p:cNvPr>
          <p:cNvSpPr/>
          <p:nvPr/>
        </p:nvSpPr>
        <p:spPr>
          <a:xfrm>
            <a:off x="993656" y="139215"/>
            <a:ext cx="944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Input Layer</a:t>
            </a:r>
            <a:endParaRPr lang="en-US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A873D9-A814-B94E-9D06-43D0E0766C25}"/>
              </a:ext>
            </a:extLst>
          </p:cNvPr>
          <p:cNvSpPr/>
          <p:nvPr/>
        </p:nvSpPr>
        <p:spPr>
          <a:xfrm>
            <a:off x="3703312" y="139215"/>
            <a:ext cx="11869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Layer 1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766127-5BA2-904F-84C2-8586C8BE0DB7}"/>
              </a:ext>
            </a:extLst>
          </p:cNvPr>
          <p:cNvSpPr/>
          <p:nvPr/>
        </p:nvSpPr>
        <p:spPr>
          <a:xfrm>
            <a:off x="6092790" y="140230"/>
            <a:ext cx="10458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Layer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B506-34CC-B342-9012-C2CCA56F119C}"/>
              </a:ext>
            </a:extLst>
          </p:cNvPr>
          <p:cNvSpPr/>
          <p:nvPr/>
        </p:nvSpPr>
        <p:spPr>
          <a:xfrm>
            <a:off x="7545489" y="189451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436524-B7A4-0E45-B356-976447FF9F58}"/>
              </a:ext>
            </a:extLst>
          </p:cNvPr>
          <p:cNvCxnSpPr/>
          <p:nvPr/>
        </p:nvCxnSpPr>
        <p:spPr>
          <a:xfrm>
            <a:off x="7138654" y="2347342"/>
            <a:ext cx="1121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2FD8476-85A9-D743-A960-90F596DBA326}"/>
                  </a:ext>
                </a:extLst>
              </p:cNvPr>
              <p:cNvSpPr/>
              <p:nvPr/>
            </p:nvSpPr>
            <p:spPr>
              <a:xfrm>
                <a:off x="8473849" y="2167204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2FD8476-85A9-D743-A960-90F596DBA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849" y="2167204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11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F1D0B-B984-4B44-96BD-0FB557B3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399"/>
                <a:ext cx="10515600" cy="53858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)+(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)+(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(2*0.15)+(-1*0.2)+(1*0.5)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0.645656</a:t>
                </a:r>
              </a:p>
              <a:p>
                <a:pPr marL="0" lvl="0" indent="0">
                  <a:buNone/>
                </a:pPr>
                <a:endParaRPr lang="en-US" sz="1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)+(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)+(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(2*0.15)+(-1*0.2)+(1*0.5)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0.645656</a:t>
                </a: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y  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)+(x</a:t>
                </a:r>
                <a:r>
                  <a:rPr lang="en-US" sz="1600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baseline="-25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(0.6457*0.4)+(0.6682*0.5)</a:t>
                </a: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0.64391</a:t>
                </a: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F1D0B-B984-4B44-96BD-0FB557B3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399"/>
                <a:ext cx="10515600" cy="5385853"/>
              </a:xfrm>
              <a:blipFill>
                <a:blip r:embed="rId2"/>
                <a:stretch>
                  <a:fillRect l="-603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ECBC2C-AB7C-2C4D-90F9-1C76900A2552}"/>
              </a:ext>
            </a:extLst>
          </p:cNvPr>
          <p:cNvSpPr/>
          <p:nvPr/>
        </p:nvSpPr>
        <p:spPr>
          <a:xfrm>
            <a:off x="494836" y="203184"/>
            <a:ext cx="1950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182610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9AF40D4-0541-4C42-85B3-A26044B2F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41199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 0.6439*(1-0.6439)*(0.01-0.6439)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 -0.145348</a:t>
                </a:r>
              </a:p>
              <a:p>
                <a:pPr marL="0" lvl="0" indent="0">
                  <a:buNone/>
                </a:pPr>
                <a:endParaRPr lang="en-US" sz="1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0" baseline="-2500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0.6457*(1- 0.6457)*(-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0.1453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-0.4)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-0.013296</a:t>
                </a:r>
              </a:p>
              <a:p>
                <a:pPr marL="0" indent="0">
                  <a:buNone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0.6682*(1- 0.6682)*(-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0.1453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-0.5)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-0.01610</a:t>
                </a:r>
              </a:p>
              <a:p>
                <a:pPr marL="0" indent="0">
                  <a:buNone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9AF40D4-0541-4C42-85B3-A26044B2F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4119938"/>
              </a:xfrm>
              <a:blipFill>
                <a:blip r:embed="rId2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B73E198-0E4D-8440-BA2C-3374DCB19AD4}"/>
              </a:ext>
            </a:extLst>
          </p:cNvPr>
          <p:cNvSpPr/>
          <p:nvPr/>
        </p:nvSpPr>
        <p:spPr>
          <a:xfrm>
            <a:off x="494836" y="203184"/>
            <a:ext cx="3417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Backward Pass </a:t>
            </a:r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(calculate descent)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7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5B0F36-2D5D-CF45-BBC2-4C88636594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914400"/>
                <a:ext cx="3322834" cy="4119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 0.4+0.5*-0.1453*0.6457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= 0.35308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0.5+0.5*-0.1453*0.6682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0.45145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0.15+0.5*-0.0133*2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0.1367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0.25+0.5*-0.0161*2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0.2339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5B0F36-2D5D-CF45-BBC2-4C8863659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14400"/>
                <a:ext cx="3322834" cy="4119938"/>
              </a:xfrm>
              <a:prstGeom prst="rect">
                <a:avLst/>
              </a:prstGeom>
              <a:blipFill>
                <a:blip r:embed="rId2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3ECC28C-060C-4141-BA37-FEDBC39910BC}"/>
              </a:ext>
            </a:extLst>
          </p:cNvPr>
          <p:cNvSpPr/>
          <p:nvPr/>
        </p:nvSpPr>
        <p:spPr>
          <a:xfrm>
            <a:off x="494836" y="203184"/>
            <a:ext cx="3233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Backward Pass </a:t>
            </a:r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(update weight)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A58D4CF-2FF5-3C42-880B-593DB8629D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8134" y="914400"/>
                <a:ext cx="3322834" cy="4119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0.2+0.5*-0.0133*-1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0.20665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0.3+0.5*-0.0161*-1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0.3085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0.5+0.5*-0.0133*1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0.49335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0.5+0.5*-0.0161*1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= 0.49195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A58D4CF-2FF5-3C42-880B-593DB862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134" y="914400"/>
                <a:ext cx="3322834" cy="4119938"/>
              </a:xfrm>
              <a:prstGeom prst="rect">
                <a:avLst/>
              </a:prstGeom>
              <a:blipFill>
                <a:blip r:embed="rId3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8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431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2019-10-08T02:53:16Z</dcterms:created>
  <dcterms:modified xsi:type="dcterms:W3CDTF">2019-10-12T06:31:43Z</dcterms:modified>
</cp:coreProperties>
</file>