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64" r:id="rId4"/>
    <p:sldId id="256" r:id="rId5"/>
    <p:sldId id="257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5"/>
    <p:restoredTop sz="94613"/>
  </p:normalViewPr>
  <p:slideViewPr>
    <p:cSldViewPr snapToGrid="0" snapToObjects="1">
      <p:cViewPr varScale="1">
        <p:scale>
          <a:sx n="93" d="100"/>
          <a:sy n="93" d="100"/>
        </p:scale>
        <p:origin x="24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8AFD-C512-5F45-A702-EC654B5A8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7A922-2700-BD4D-958E-2B5F26A30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ADCC-EA20-094C-B6B8-E30FD36D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AD4D-67F7-A044-B550-9EDB79BD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3FC3-9BED-5840-898F-3B40B03B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6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5CB1-A5CB-FC46-8141-198023BB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B01D1-502D-7043-8C28-87D2DBBA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5055-72A1-684C-BC9D-3D2388F3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B640-523C-3B45-9A70-810043DC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705E-7400-0242-92C9-A5D59FFD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1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210C5-3AF7-DE4F-B23A-095C1FACB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808E9-0904-C748-96B4-9A65B73AB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C17CB-8B1D-5A45-B3D1-B77C9B10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D4A6-2094-024B-9122-737B6B82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E4F4-EFEB-1B49-B046-83374B8D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8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88AA-EDEF-A74C-A2C2-78BC460A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5728-6745-AB4F-9AF5-13564A7B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8F0F-52A2-8541-8A6B-491681D6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C8F9-FEDB-674B-98D6-C1A1A24C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7D33-FD7B-E848-B856-8083014D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9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C611-B5B7-4447-AC90-0B9D979B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DF58C-C4B5-C144-A50F-8F89DBFF9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62935-5E24-9443-8280-F6A0A545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7D73-DA27-5D48-ABE7-194F1935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01B5-B31E-F74F-81A4-0FBAE3F7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1CFE-F48D-5E4E-A9EF-C800EFFD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AB08-E4B8-B241-9AE2-13A14C1B1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28436-6EA9-3749-8246-A2ABBC618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20F3D-2065-6C48-A529-D4083AFE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EA4EB-61BB-0A4A-99BA-6C4A57E3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C5AC-9E5F-7745-86A4-AFAE6BD1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3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87B3-5E4E-7744-9F94-3461879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FB26B-B40B-1748-BE2A-B745CA12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84AE4-9D32-0549-8869-605F1BAF6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E5C1D-BF08-4F43-9796-3E6D7D5FA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0516E-9E0C-5842-8E3D-AF3B9574A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2D915-96E3-4F4A-AE80-6A3EE34B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53EDB-33E0-2544-91C2-22F69DBA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2DDA1-1EE2-6248-8144-13A71C8F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2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E419-C65C-9942-956B-852F135C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160AD-F33A-4142-814B-9DBBB6D8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F8883-8696-E641-B52B-4A37F88B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D254A-F62A-1C4E-8C00-396FFF8C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2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19F1E-FCDA-D741-9E55-311AEEC3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38199-62D8-274F-94F6-FC0F95B8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57B62-E81A-B64C-A61C-568B3A4F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70A6-A212-F64E-87D3-7A15FB9B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9-5647-684A-A861-E12AD72C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823B4-A2C0-DE4F-BEAB-CC8A94B8E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274B7-1428-3A45-BACA-13890B42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AD92E-51D4-344F-A82A-DD5BDFD2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67128-9423-4248-9975-CE4A1CFA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0367-857A-C240-9FB0-469F5E6C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8C119-E116-E147-8EB4-291BB06F6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2AE5E-9393-0C41-9BF5-A528FC77B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46F7B-12C6-1D49-8ED8-BA4D5815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BF3A6-A8AE-C94B-B802-3CFC7F3F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D3664-224D-B547-AB69-423C7127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0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5DE5D-0223-BE45-B558-AA96FB89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AAEE7-F5BE-B64E-9A76-BD640482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2F0F-3FF6-A441-B548-EEE13B448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7AF9-67B3-1640-87F4-459E1DAAE71A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4DA8-C05D-9042-A3D3-88B0AFE14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2FF1-0972-B640-8864-19F49EA4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8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E620BF-4D99-5942-A702-61ED23909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89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4F1458-5E53-094B-B848-E7E76338CB40}"/>
              </a:ext>
            </a:extLst>
          </p:cNvPr>
          <p:cNvSpPr/>
          <p:nvPr/>
        </p:nvSpPr>
        <p:spPr>
          <a:xfrm>
            <a:off x="944659" y="2079383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466DA-1BD2-6042-A3B4-3B6B52B0D8BC}"/>
              </a:ext>
            </a:extLst>
          </p:cNvPr>
          <p:cNvSpPr/>
          <p:nvPr/>
        </p:nvSpPr>
        <p:spPr>
          <a:xfrm>
            <a:off x="944659" y="3774618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AB5E5B-5E4D-7948-B20D-BEEBA41DC25C}"/>
              </a:ext>
            </a:extLst>
          </p:cNvPr>
          <p:cNvSpPr/>
          <p:nvPr/>
        </p:nvSpPr>
        <p:spPr>
          <a:xfrm>
            <a:off x="1143892" y="3897686"/>
            <a:ext cx="6815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weight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7656E-C575-494D-B72F-2289E5374238}"/>
              </a:ext>
            </a:extLst>
          </p:cNvPr>
          <p:cNvSpPr/>
          <p:nvPr/>
        </p:nvSpPr>
        <p:spPr>
          <a:xfrm>
            <a:off x="1224008" y="4147180"/>
            <a:ext cx="5212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[0.5]</a:t>
            </a:r>
            <a:endParaRPr lang="en-US" sz="12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9F0824-F1E7-964F-8A66-0706112254A2}"/>
              </a:ext>
            </a:extLst>
          </p:cNvPr>
          <p:cNvSpPr/>
          <p:nvPr/>
        </p:nvSpPr>
        <p:spPr>
          <a:xfrm>
            <a:off x="1173714" y="1564822"/>
            <a:ext cx="62709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AEB07-9FAB-3E41-9808-3AAE566127C4}"/>
              </a:ext>
            </a:extLst>
          </p:cNvPr>
          <p:cNvSpPr/>
          <p:nvPr/>
        </p:nvSpPr>
        <p:spPr>
          <a:xfrm>
            <a:off x="1342315" y="2448088"/>
            <a:ext cx="2792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736AB-4194-C140-AF17-4AE1DFB58421}"/>
              </a:ext>
            </a:extLst>
          </p:cNvPr>
          <p:cNvSpPr/>
          <p:nvPr/>
        </p:nvSpPr>
        <p:spPr>
          <a:xfrm>
            <a:off x="1345519" y="2212274"/>
            <a:ext cx="27283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163977-63FB-274D-878E-AB3D6D2BAAF2}"/>
              </a:ext>
            </a:extLst>
          </p:cNvPr>
          <p:cNvSpPr/>
          <p:nvPr/>
        </p:nvSpPr>
        <p:spPr>
          <a:xfrm>
            <a:off x="1071407" y="2749355"/>
            <a:ext cx="82105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43F1B7-65D4-C64F-AE8E-D1FCABBDFE7A}"/>
              </a:ext>
            </a:extLst>
          </p:cNvPr>
          <p:cNvSpPr/>
          <p:nvPr/>
        </p:nvSpPr>
        <p:spPr>
          <a:xfrm>
            <a:off x="1148697" y="4486761"/>
            <a:ext cx="655949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BE0D27-CBC4-8D44-8CAC-1320849FE812}"/>
              </a:ext>
            </a:extLst>
          </p:cNvPr>
          <p:cNvSpPr/>
          <p:nvPr/>
        </p:nvSpPr>
        <p:spPr>
          <a:xfrm>
            <a:off x="2936133" y="2079383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091A8C-11F7-3242-AB53-967B11AA889A}"/>
              </a:ext>
            </a:extLst>
          </p:cNvPr>
          <p:cNvSpPr/>
          <p:nvPr/>
        </p:nvSpPr>
        <p:spPr>
          <a:xfrm>
            <a:off x="3238727" y="2202451"/>
            <a:ext cx="4748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28A828-0782-BC44-80D8-E4D076357B3B}"/>
              </a:ext>
            </a:extLst>
          </p:cNvPr>
          <p:cNvSpPr/>
          <p:nvPr/>
        </p:nvSpPr>
        <p:spPr>
          <a:xfrm>
            <a:off x="3336509" y="2451945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C99F70-1556-0B47-982D-DE9E62C6349D}"/>
              </a:ext>
            </a:extLst>
          </p:cNvPr>
          <p:cNvSpPr/>
          <p:nvPr/>
        </p:nvSpPr>
        <p:spPr>
          <a:xfrm>
            <a:off x="3071242" y="2791526"/>
            <a:ext cx="79380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D84AD2-900A-8C46-AF1C-2F0D3D3F7712}"/>
              </a:ext>
            </a:extLst>
          </p:cNvPr>
          <p:cNvSpPr/>
          <p:nvPr/>
        </p:nvSpPr>
        <p:spPr>
          <a:xfrm>
            <a:off x="2936133" y="3774618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F2538A-316C-9C4E-A852-E714E73D3297}"/>
              </a:ext>
            </a:extLst>
          </p:cNvPr>
          <p:cNvSpPr/>
          <p:nvPr/>
        </p:nvSpPr>
        <p:spPr>
          <a:xfrm>
            <a:off x="3237124" y="3897686"/>
            <a:ext cx="4780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bias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B8715-D7C2-D845-B276-AD039B7EA301}"/>
              </a:ext>
            </a:extLst>
          </p:cNvPr>
          <p:cNvSpPr/>
          <p:nvPr/>
        </p:nvSpPr>
        <p:spPr>
          <a:xfrm>
            <a:off x="3283611" y="4147180"/>
            <a:ext cx="3850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[0]</a:t>
            </a:r>
            <a:endParaRPr lang="en-US" sz="12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C12B08-75D5-AA43-ACC9-14406C37EA74}"/>
              </a:ext>
            </a:extLst>
          </p:cNvPr>
          <p:cNvSpPr/>
          <p:nvPr/>
        </p:nvSpPr>
        <p:spPr>
          <a:xfrm>
            <a:off x="3140172" y="4486761"/>
            <a:ext cx="655949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69A599-3705-1D4D-B3E3-F302410C5A4A}"/>
              </a:ext>
            </a:extLst>
          </p:cNvPr>
          <p:cNvSpPr/>
          <p:nvPr/>
        </p:nvSpPr>
        <p:spPr>
          <a:xfrm>
            <a:off x="4870108" y="2079383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E61203-C331-6D44-99B2-24766281B2C4}"/>
              </a:ext>
            </a:extLst>
          </p:cNvPr>
          <p:cNvSpPr/>
          <p:nvPr/>
        </p:nvSpPr>
        <p:spPr>
          <a:xfrm>
            <a:off x="5062480" y="2202451"/>
            <a:ext cx="6952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y_pred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9F8243-24A0-624E-960E-573A62FC8735}"/>
              </a:ext>
            </a:extLst>
          </p:cNvPr>
          <p:cNvSpPr/>
          <p:nvPr/>
        </p:nvSpPr>
        <p:spPr>
          <a:xfrm>
            <a:off x="5270484" y="2451945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B36913-EC10-AF4F-85A8-A6A2DD902A69}"/>
              </a:ext>
            </a:extLst>
          </p:cNvPr>
          <p:cNvSpPr/>
          <p:nvPr/>
        </p:nvSpPr>
        <p:spPr>
          <a:xfrm>
            <a:off x="5005217" y="2791526"/>
            <a:ext cx="79380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C12795-07B9-3347-921A-619E97174E57}"/>
              </a:ext>
            </a:extLst>
          </p:cNvPr>
          <p:cNvSpPr/>
          <p:nvPr/>
        </p:nvSpPr>
        <p:spPr>
          <a:xfrm>
            <a:off x="4870108" y="3774618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34C2F7-AFC9-8D44-8168-7E8AEF5F0CF9}"/>
              </a:ext>
            </a:extLst>
          </p:cNvPr>
          <p:cNvSpPr/>
          <p:nvPr/>
        </p:nvSpPr>
        <p:spPr>
          <a:xfrm>
            <a:off x="5182320" y="3897686"/>
            <a:ext cx="45557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DB96A6-6BC0-BD4D-ABB3-E87EB5C00AE9}"/>
              </a:ext>
            </a:extLst>
          </p:cNvPr>
          <p:cNvSpPr/>
          <p:nvPr/>
        </p:nvSpPr>
        <p:spPr>
          <a:xfrm>
            <a:off x="5270485" y="4147180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1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E94CC7-B2E2-5346-93D6-332773417372}"/>
              </a:ext>
            </a:extLst>
          </p:cNvPr>
          <p:cNvSpPr/>
          <p:nvPr/>
        </p:nvSpPr>
        <p:spPr>
          <a:xfrm>
            <a:off x="5074147" y="4486761"/>
            <a:ext cx="655949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99289-6F7A-A04E-AC87-C6B2D542D5F6}"/>
              </a:ext>
            </a:extLst>
          </p:cNvPr>
          <p:cNvSpPr/>
          <p:nvPr/>
        </p:nvSpPr>
        <p:spPr>
          <a:xfrm>
            <a:off x="6872908" y="2079383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1F9075-9AC5-5E4E-AB1E-FC7AF2645D58}"/>
              </a:ext>
            </a:extLst>
          </p:cNvPr>
          <p:cNvSpPr/>
          <p:nvPr/>
        </p:nvSpPr>
        <p:spPr>
          <a:xfrm>
            <a:off x="6872908" y="3774618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780DB7-4165-EA4A-B385-A671857E13D7}"/>
              </a:ext>
            </a:extLst>
          </p:cNvPr>
          <p:cNvSpPr/>
          <p:nvPr/>
        </p:nvSpPr>
        <p:spPr>
          <a:xfrm>
            <a:off x="7066884" y="3897686"/>
            <a:ext cx="6920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Square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EC5E36-DAA2-BE42-96B5-82CE0FD6FD07}"/>
              </a:ext>
            </a:extLst>
          </p:cNvPr>
          <p:cNvSpPr/>
          <p:nvPr/>
        </p:nvSpPr>
        <p:spPr>
          <a:xfrm>
            <a:off x="7273283" y="4147180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35B6DA-7A47-CA4C-8AB7-1A983E2230E8}"/>
              </a:ext>
            </a:extLst>
          </p:cNvPr>
          <p:cNvSpPr/>
          <p:nvPr/>
        </p:nvSpPr>
        <p:spPr>
          <a:xfrm>
            <a:off x="7101963" y="1564822"/>
            <a:ext cx="62709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EDDC95-C5B8-B847-9F67-668271B7B57C}"/>
              </a:ext>
            </a:extLst>
          </p:cNvPr>
          <p:cNvSpPr/>
          <p:nvPr/>
        </p:nvSpPr>
        <p:spPr>
          <a:xfrm>
            <a:off x="7270564" y="2448088"/>
            <a:ext cx="2792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D080AC-EB00-B24B-8F9E-949DBC70217D}"/>
              </a:ext>
            </a:extLst>
          </p:cNvPr>
          <p:cNvSpPr/>
          <p:nvPr/>
        </p:nvSpPr>
        <p:spPr>
          <a:xfrm>
            <a:off x="7117475" y="2212274"/>
            <a:ext cx="58541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C91C28-2134-8245-B0D4-712EF7B9B652}"/>
              </a:ext>
            </a:extLst>
          </p:cNvPr>
          <p:cNvSpPr/>
          <p:nvPr/>
        </p:nvSpPr>
        <p:spPr>
          <a:xfrm>
            <a:off x="6999656" y="2749355"/>
            <a:ext cx="82105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1A8119-C0F6-3645-8FB8-4CD147C03826}"/>
              </a:ext>
            </a:extLst>
          </p:cNvPr>
          <p:cNvSpPr/>
          <p:nvPr/>
        </p:nvSpPr>
        <p:spPr>
          <a:xfrm>
            <a:off x="7008017" y="4486761"/>
            <a:ext cx="79380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4EEB8B-BDDC-5348-A149-01A42429C64F}"/>
              </a:ext>
            </a:extLst>
          </p:cNvPr>
          <p:cNvSpPr/>
          <p:nvPr/>
        </p:nvSpPr>
        <p:spPr>
          <a:xfrm>
            <a:off x="8733502" y="3774618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1FE238-3662-9A4B-9315-4B26AA964F7C}"/>
              </a:ext>
            </a:extLst>
          </p:cNvPr>
          <p:cNvSpPr/>
          <p:nvPr/>
        </p:nvSpPr>
        <p:spPr>
          <a:xfrm>
            <a:off x="8968772" y="3897686"/>
            <a:ext cx="6094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Mean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B7898-E942-2248-981C-C11C2BD7526A}"/>
              </a:ext>
            </a:extLst>
          </p:cNvPr>
          <p:cNvSpPr/>
          <p:nvPr/>
        </p:nvSpPr>
        <p:spPr>
          <a:xfrm>
            <a:off x="9133877" y="4147180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0D9741-F1E6-344D-8968-B19E0FC52ED6}"/>
              </a:ext>
            </a:extLst>
          </p:cNvPr>
          <p:cNvSpPr/>
          <p:nvPr/>
        </p:nvSpPr>
        <p:spPr>
          <a:xfrm>
            <a:off x="8868611" y="4486761"/>
            <a:ext cx="79380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28FB21-DA67-ED48-AEAE-73F1926A5839}"/>
              </a:ext>
            </a:extLst>
          </p:cNvPr>
          <p:cNvSpPr/>
          <p:nvPr/>
        </p:nvSpPr>
        <p:spPr>
          <a:xfrm>
            <a:off x="10529067" y="3774618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D9FD8C-F0FD-D848-8D00-ABA1C1BC489F}"/>
              </a:ext>
            </a:extLst>
          </p:cNvPr>
          <p:cNvSpPr/>
          <p:nvPr/>
        </p:nvSpPr>
        <p:spPr>
          <a:xfrm>
            <a:off x="10838075" y="3897686"/>
            <a:ext cx="46198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loss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651390-A2B4-8444-9DB6-730EE554DC39}"/>
              </a:ext>
            </a:extLst>
          </p:cNvPr>
          <p:cNvSpPr/>
          <p:nvPr/>
        </p:nvSpPr>
        <p:spPr>
          <a:xfrm>
            <a:off x="10929442" y="4147180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06691B8-B0F0-4142-814C-5673D844EE3D}"/>
              </a:ext>
            </a:extLst>
          </p:cNvPr>
          <p:cNvSpPr/>
          <p:nvPr/>
        </p:nvSpPr>
        <p:spPr>
          <a:xfrm>
            <a:off x="10664176" y="4486761"/>
            <a:ext cx="79380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D4A205-B5E7-2D43-87A2-2B3F5A865A50}"/>
              </a:ext>
            </a:extLst>
          </p:cNvPr>
          <p:cNvCxnSpPr>
            <a:cxnSpLocks/>
            <a:stCxn id="4" idx="3"/>
            <a:endCxn id="13" idx="2"/>
          </p:cNvCxnSpPr>
          <p:nvPr/>
        </p:nvCxnSpPr>
        <p:spPr>
          <a:xfrm>
            <a:off x="2024659" y="2619383"/>
            <a:ext cx="91147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3F16FD-094C-A24B-BF3C-AD326E4885A5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flipV="1">
            <a:off x="2024659" y="2619383"/>
            <a:ext cx="911474" cy="169523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556B24-5A69-D246-A2FB-299EDDE0BE6C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4016133" y="2619383"/>
            <a:ext cx="85397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268B47-7BB4-5948-BA20-76AF2CD99D2F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4016133" y="2619383"/>
            <a:ext cx="853975" cy="169523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BCB0B1-C392-794E-940C-DCDFCE6B0A7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438838" y="2619383"/>
            <a:ext cx="1434070" cy="115523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745F34-F904-2640-AA6B-CB9367804789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5410108" y="3159383"/>
            <a:ext cx="0" cy="61523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37F4440-0E78-1149-90A0-5BF7640DD58E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>
            <a:off x="5950108" y="4314618"/>
            <a:ext cx="9228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F48A8A-19FC-A24E-BF9D-45E7050FDA54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>
            <a:off x="7952908" y="4314618"/>
            <a:ext cx="7805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64432E-FEB9-3F44-8D5B-510DD84955AD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9813502" y="4314618"/>
            <a:ext cx="71556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2CB0011-3EB0-7F40-9CF8-19A19295D835}"/>
              </a:ext>
            </a:extLst>
          </p:cNvPr>
          <p:cNvSpPr/>
          <p:nvPr/>
        </p:nvSpPr>
        <p:spPr>
          <a:xfrm>
            <a:off x="1059383" y="4852698"/>
            <a:ext cx="7961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B70976-838B-1E4E-90A7-EE8A2F6E414F}"/>
              </a:ext>
            </a:extLst>
          </p:cNvPr>
          <p:cNvSpPr/>
          <p:nvPr/>
        </p:nvSpPr>
        <p:spPr>
          <a:xfrm>
            <a:off x="3078073" y="4852698"/>
            <a:ext cx="7961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C03EBC-32CB-594F-9798-93D1F58355B5}"/>
              </a:ext>
            </a:extLst>
          </p:cNvPr>
          <p:cNvCxnSpPr>
            <a:cxnSpLocks/>
          </p:cNvCxnSpPr>
          <p:nvPr/>
        </p:nvCxnSpPr>
        <p:spPr>
          <a:xfrm flipH="1" flipV="1">
            <a:off x="10664176" y="3045442"/>
            <a:ext cx="396904" cy="7291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BDEB07A-1B07-BE4B-AA37-97EE23A4F768}"/>
              </a:ext>
            </a:extLst>
          </p:cNvPr>
          <p:cNvSpPr/>
          <p:nvPr/>
        </p:nvSpPr>
        <p:spPr>
          <a:xfrm>
            <a:off x="9578234" y="2510228"/>
            <a:ext cx="1351208" cy="5352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BDA178-69D9-5940-9212-6105DBAE17ED}"/>
              </a:ext>
            </a:extLst>
          </p:cNvPr>
          <p:cNvSpPr/>
          <p:nvPr/>
        </p:nvSpPr>
        <p:spPr>
          <a:xfrm>
            <a:off x="9722430" y="2593169"/>
            <a:ext cx="107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optimizer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D618DBD-5DF3-FA4D-B11B-F0CBA8AB12B6}"/>
              </a:ext>
            </a:extLst>
          </p:cNvPr>
          <p:cNvSpPr/>
          <p:nvPr/>
        </p:nvSpPr>
        <p:spPr>
          <a:xfrm>
            <a:off x="697673" y="663324"/>
            <a:ext cx="1510963" cy="3774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F11D4AC-C050-AC4C-9328-E93CF7EDF861}"/>
              </a:ext>
            </a:extLst>
          </p:cNvPr>
          <p:cNvSpPr/>
          <p:nvPr/>
        </p:nvSpPr>
        <p:spPr>
          <a:xfrm>
            <a:off x="673358" y="663324"/>
            <a:ext cx="15510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Backward Pass</a:t>
            </a:r>
            <a:endParaRPr lang="en-US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65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B065-2D74-5545-9A2D-0E999F67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PingFang TC" panose="020B0400000000000000" pitchFamily="34" charset="-120"/>
                <a:ea typeface="PingFang TC" panose="020B0400000000000000" pitchFamily="34" charset="-120"/>
              </a:rPr>
              <a:t>What is </a:t>
            </a:r>
            <a:r>
              <a:rPr lang="en-US" sz="40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Tensorflow</a:t>
            </a:r>
            <a:r>
              <a:rPr lang="en-US" sz="4000" dirty="0">
                <a:latin typeface="PingFang TC" panose="020B0400000000000000" pitchFamily="34" charset="-120"/>
                <a:ea typeface="PingFang TC" panose="020B0400000000000000" pitchFamily="34" charset="-12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94D6-D094-3543-8FA6-870BA6595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2220"/>
            <a:ext cx="6187069" cy="4594743"/>
          </a:xfrm>
        </p:spPr>
        <p:txBody>
          <a:bodyPr/>
          <a:lstStyle/>
          <a:p>
            <a:r>
              <a:rPr 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TensorFlow 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使用數據流的方式根據各個操作之間的依賴關係來表示您的計算。</a:t>
            </a:r>
            <a:endParaRPr lang="en-US" altLang="zh-TW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間單來說 </a:t>
            </a:r>
            <a:r>
              <a:rPr 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TensorFlow 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是一種 </a:t>
            </a:r>
            <a:r>
              <a:rPr lang="en-US" sz="2000" b="1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low-level</a:t>
            </a:r>
            <a:r>
              <a:rPr 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的程式語言，並使用大量的矩陣運算。首先要建立一個 </a:t>
            </a:r>
            <a:r>
              <a:rPr 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dataflow</a:t>
            </a:r>
            <a:r>
              <a:rPr lang="en-US" sz="2000" b="1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graph</a:t>
            </a:r>
            <a:r>
              <a:rPr 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的模型，接著透過 </a:t>
            </a:r>
            <a:r>
              <a:rPr 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TensorFlow </a:t>
            </a:r>
            <a:r>
              <a:rPr lang="en-US" sz="2000" b="1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session</a:t>
            </a:r>
            <a:r>
              <a:rPr 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的建立來執行來執行 </a:t>
            </a:r>
            <a:r>
              <a:rPr 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TensorFlow graph 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模型。</a:t>
            </a:r>
            <a:endParaRPr lang="en-US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67CE8-E4D5-EE44-8DF2-0EB68089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430" y="195209"/>
            <a:ext cx="3598209" cy="63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2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636D-523F-9147-B8EF-5FF6C9E5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Tensorflow</a:t>
            </a:r>
            <a:r>
              <a:rPr lang="en-US" sz="4000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TW" altLang="en-US" sz="4000" dirty="0">
                <a:latin typeface="PingFang TC" panose="020B0400000000000000" pitchFamily="34" charset="-120"/>
                <a:ea typeface="PingFang TC" panose="020B0400000000000000" pitchFamily="34" charset="-120"/>
              </a:rPr>
              <a:t>的基本元素</a:t>
            </a:r>
            <a:endParaRPr lang="en-US" sz="4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3232-4762-0543-A1EB-D2268695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TensorFlow 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的基本元素由兩個獨立的部分所組成，分別為 </a:t>
            </a:r>
            <a:r>
              <a:rPr lang="en-US" sz="2000" b="1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Graphs</a:t>
            </a:r>
            <a:r>
              <a:rPr 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與 </a:t>
            </a:r>
            <a:r>
              <a:rPr lang="en-US" sz="2000" b="1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Sessions</a:t>
            </a:r>
            <a:r>
              <a:rPr 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。</a:t>
            </a:r>
          </a:p>
          <a:p>
            <a:pPr marL="0" indent="0">
              <a:buNone/>
            </a:pPr>
            <a:r>
              <a:rPr 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1. </a:t>
            </a: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建立 </a:t>
            </a:r>
            <a:r>
              <a:rPr 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graph </a:t>
            </a: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模型 </a:t>
            </a:r>
            <a:r>
              <a:rPr lang="en-US" altLang="zh-TW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使用 </a:t>
            </a:r>
            <a:r>
              <a:rPr lang="en-US" sz="18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tf.Graph</a:t>
            </a:r>
            <a:r>
              <a:rPr 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2. </a:t>
            </a: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執行 </a:t>
            </a:r>
            <a:r>
              <a:rPr 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graph </a:t>
            </a: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模型 </a:t>
            </a:r>
            <a:r>
              <a:rPr lang="en-US" altLang="zh-TW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使用 </a:t>
            </a:r>
            <a:r>
              <a:rPr lang="en-US" sz="18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tf.Session</a:t>
            </a:r>
            <a:r>
              <a:rPr 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FE3E7-A227-9D40-B708-B039D14C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493" y="3271702"/>
            <a:ext cx="8164530" cy="290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9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A3F4A0A-AA86-D94A-A182-A8360D3480B9}"/>
              </a:ext>
            </a:extLst>
          </p:cNvPr>
          <p:cNvSpPr/>
          <p:nvPr/>
        </p:nvSpPr>
        <p:spPr>
          <a:xfrm>
            <a:off x="1890445" y="70891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FD1F8-3788-CE4C-AD02-58E60081504C}"/>
              </a:ext>
            </a:extLst>
          </p:cNvPr>
          <p:cNvSpPr/>
          <p:nvPr/>
        </p:nvSpPr>
        <p:spPr>
          <a:xfrm>
            <a:off x="2013920" y="910363"/>
            <a:ext cx="8330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onst_a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B1529-58A2-BA41-AA79-9EB603EB6465}"/>
              </a:ext>
            </a:extLst>
          </p:cNvPr>
          <p:cNvSpPr/>
          <p:nvPr/>
        </p:nvSpPr>
        <p:spPr>
          <a:xfrm>
            <a:off x="2071211" y="1180363"/>
            <a:ext cx="71846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[1., 2.]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919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A3F4A0A-AA86-D94A-A182-A8360D3480B9}"/>
              </a:ext>
            </a:extLst>
          </p:cNvPr>
          <p:cNvSpPr/>
          <p:nvPr/>
        </p:nvSpPr>
        <p:spPr>
          <a:xfrm>
            <a:off x="3039976" y="1218368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FD1F8-3788-CE4C-AD02-58E60081504C}"/>
              </a:ext>
            </a:extLst>
          </p:cNvPr>
          <p:cNvSpPr/>
          <p:nvPr/>
        </p:nvSpPr>
        <p:spPr>
          <a:xfrm>
            <a:off x="3391462" y="1419814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B1529-58A2-BA41-AA79-9EB603EB6465}"/>
              </a:ext>
            </a:extLst>
          </p:cNvPr>
          <p:cNvSpPr/>
          <p:nvPr/>
        </p:nvSpPr>
        <p:spPr>
          <a:xfrm>
            <a:off x="3220742" y="1689814"/>
            <a:ext cx="71846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[1., 2.]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AAC5A-1B0D-9447-9E5A-6754B89744F2}"/>
              </a:ext>
            </a:extLst>
          </p:cNvPr>
          <p:cNvSpPr/>
          <p:nvPr/>
        </p:nvSpPr>
        <p:spPr>
          <a:xfrm>
            <a:off x="4526906" y="1218368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9D8BE-1239-0946-863D-2DAE6529D8C3}"/>
              </a:ext>
            </a:extLst>
          </p:cNvPr>
          <p:cNvSpPr/>
          <p:nvPr/>
        </p:nvSpPr>
        <p:spPr>
          <a:xfrm>
            <a:off x="4878393" y="1419814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x2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8632-8209-BF45-8A98-C68276579046}"/>
              </a:ext>
            </a:extLst>
          </p:cNvPr>
          <p:cNvSpPr/>
          <p:nvPr/>
        </p:nvSpPr>
        <p:spPr>
          <a:xfrm>
            <a:off x="4707672" y="1689814"/>
            <a:ext cx="71846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[3., 4.]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7B2B4A-D621-D242-945E-4B4D237F8FCA}"/>
              </a:ext>
            </a:extLst>
          </p:cNvPr>
          <p:cNvSpPr/>
          <p:nvPr/>
        </p:nvSpPr>
        <p:spPr>
          <a:xfrm>
            <a:off x="3039976" y="3076000"/>
            <a:ext cx="1080000" cy="1080000"/>
          </a:xfrm>
          <a:prstGeom prst="ellipse">
            <a:avLst/>
          </a:prstGeom>
          <a:solidFill>
            <a:srgbClr val="FED9D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C4B72-F529-144D-8D52-0732419BF200}"/>
              </a:ext>
            </a:extLst>
          </p:cNvPr>
          <p:cNvSpPr/>
          <p:nvPr/>
        </p:nvSpPr>
        <p:spPr>
          <a:xfrm>
            <a:off x="3389057" y="3381950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D40B7C-9893-E74A-A38C-32AC87748269}"/>
              </a:ext>
            </a:extLst>
          </p:cNvPr>
          <p:cNvSpPr/>
          <p:nvPr/>
        </p:nvSpPr>
        <p:spPr>
          <a:xfrm>
            <a:off x="3220742" y="3651950"/>
            <a:ext cx="71846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[4., 6.]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9EDB43-AA49-1348-8B4E-095B82C27F6F}"/>
              </a:ext>
            </a:extLst>
          </p:cNvPr>
          <p:cNvSpPr/>
          <p:nvPr/>
        </p:nvSpPr>
        <p:spPr>
          <a:xfrm>
            <a:off x="4526906" y="3076000"/>
            <a:ext cx="1080000" cy="1080000"/>
          </a:xfrm>
          <a:prstGeom prst="ellipse">
            <a:avLst/>
          </a:prstGeom>
          <a:solidFill>
            <a:srgbClr val="FED9D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E12C73-3F90-B948-BF7A-11CABDE927FA}"/>
              </a:ext>
            </a:extLst>
          </p:cNvPr>
          <p:cNvSpPr/>
          <p:nvPr/>
        </p:nvSpPr>
        <p:spPr>
          <a:xfrm>
            <a:off x="4875988" y="3381950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y2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5FBBBC-8184-844F-BAC7-C812FEDA8936}"/>
              </a:ext>
            </a:extLst>
          </p:cNvPr>
          <p:cNvSpPr/>
          <p:nvPr/>
        </p:nvSpPr>
        <p:spPr>
          <a:xfrm>
            <a:off x="4707672" y="3651950"/>
            <a:ext cx="71846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[3., 8.]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784A95-2405-F842-A135-23A758548F0E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>
            <a:off x="3579976" y="2298368"/>
            <a:ext cx="1486930" cy="7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73052A-D9AD-8D47-8A9F-A16F56FC766D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3579976" y="2298368"/>
            <a:ext cx="0" cy="7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968D33-9CD5-5A44-833F-1F31E506F1BE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5066906" y="2298368"/>
            <a:ext cx="0" cy="7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ACCDA0-80BC-9647-8B6C-0408C46628C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3579976" y="2298368"/>
            <a:ext cx="1486930" cy="7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EBC47C1-00B6-2249-B141-5ED5D8BE5A20}"/>
              </a:ext>
            </a:extLst>
          </p:cNvPr>
          <p:cNvSpPr/>
          <p:nvPr/>
        </p:nvSpPr>
        <p:spPr>
          <a:xfrm>
            <a:off x="3340967" y="3209173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9CD739-A4C2-3242-8576-8EE3782D1F97}"/>
              </a:ext>
            </a:extLst>
          </p:cNvPr>
          <p:cNvSpPr/>
          <p:nvPr/>
        </p:nvSpPr>
        <p:spPr>
          <a:xfrm>
            <a:off x="4829500" y="3209172"/>
            <a:ext cx="474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Mul</a:t>
            </a:r>
          </a:p>
        </p:txBody>
      </p:sp>
    </p:spTree>
    <p:extLst>
      <p:ext uri="{BB962C8B-B14F-4D97-AF65-F5344CB8AC3E}">
        <p14:creationId xmlns:p14="http://schemas.microsoft.com/office/powerpoint/2010/main" val="148686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7C39FA-7EBC-C141-A96B-4335370E1A20}"/>
              </a:ext>
            </a:extLst>
          </p:cNvPr>
          <p:cNvSpPr/>
          <p:nvPr/>
        </p:nvSpPr>
        <p:spPr>
          <a:xfrm>
            <a:off x="1142047" y="1269593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5796B2-AAC5-AD4F-8923-777761CD1387}"/>
              </a:ext>
            </a:extLst>
          </p:cNvPr>
          <p:cNvSpPr/>
          <p:nvPr/>
        </p:nvSpPr>
        <p:spPr>
          <a:xfrm>
            <a:off x="2830968" y="1269592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23460-AAAA-2343-9A22-CE3BDF9BBD60}"/>
              </a:ext>
            </a:extLst>
          </p:cNvPr>
          <p:cNvSpPr/>
          <p:nvPr/>
        </p:nvSpPr>
        <p:spPr>
          <a:xfrm>
            <a:off x="3079060" y="1392660"/>
            <a:ext cx="5838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ones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A93EB2-530A-4A4B-B37F-C8833E310122}"/>
              </a:ext>
            </a:extLst>
          </p:cNvPr>
          <p:cNvSpPr/>
          <p:nvPr/>
        </p:nvSpPr>
        <p:spPr>
          <a:xfrm>
            <a:off x="3014138" y="1621606"/>
            <a:ext cx="7136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/>
              <a:t>[</a:t>
            </a:r>
            <a:r>
              <a:rPr lang="en-US" sz="1400" dirty="0"/>
              <a:t>[1 , 1],</a:t>
            </a:r>
          </a:p>
          <a:p>
            <a:pPr algn="ctr"/>
            <a:r>
              <a:rPr lang="en-US" sz="1400" dirty="0"/>
              <a:t>[1 , 1]</a:t>
            </a:r>
            <a:r>
              <a:rPr lang="en-US" sz="1600" b="1" dirty="0"/>
              <a:t>]</a:t>
            </a:r>
            <a:endParaRPr lang="en-US" sz="1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8BF2AA-F389-6F47-A379-439C8E8EB75C}"/>
              </a:ext>
            </a:extLst>
          </p:cNvPr>
          <p:cNvSpPr/>
          <p:nvPr/>
        </p:nvSpPr>
        <p:spPr>
          <a:xfrm>
            <a:off x="1365778" y="1392660"/>
            <a:ext cx="62709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BD4087-AB55-E641-B4F5-FC593BBBDDCB}"/>
              </a:ext>
            </a:extLst>
          </p:cNvPr>
          <p:cNvSpPr/>
          <p:nvPr/>
        </p:nvSpPr>
        <p:spPr>
          <a:xfrm>
            <a:off x="1539703" y="1741038"/>
            <a:ext cx="2792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D3CDB5-59D1-EF49-97AF-7FCDEB17DC0E}"/>
              </a:ext>
            </a:extLst>
          </p:cNvPr>
          <p:cNvCxnSpPr>
            <a:cxnSpLocks/>
          </p:cNvCxnSpPr>
          <p:nvPr/>
        </p:nvCxnSpPr>
        <p:spPr>
          <a:xfrm>
            <a:off x="1634352" y="2349592"/>
            <a:ext cx="860654" cy="107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810CD8-D0C6-6742-9A56-5E69945FE378}"/>
              </a:ext>
            </a:extLst>
          </p:cNvPr>
          <p:cNvCxnSpPr>
            <a:cxnSpLocks/>
          </p:cNvCxnSpPr>
          <p:nvPr/>
        </p:nvCxnSpPr>
        <p:spPr>
          <a:xfrm flipH="1">
            <a:off x="2495006" y="2349591"/>
            <a:ext cx="909519" cy="107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EF29FFA-9447-C64C-AB1D-2BA3ACBED036}"/>
              </a:ext>
            </a:extLst>
          </p:cNvPr>
          <p:cNvSpPr/>
          <p:nvPr/>
        </p:nvSpPr>
        <p:spPr>
          <a:xfrm>
            <a:off x="1931734" y="3428999"/>
            <a:ext cx="1080000" cy="1080000"/>
          </a:xfrm>
          <a:prstGeom prst="ellipse">
            <a:avLst/>
          </a:prstGeom>
          <a:solidFill>
            <a:srgbClr val="FED9D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5F0F-D4FC-3D49-A93F-6FFF75654EB5}"/>
              </a:ext>
            </a:extLst>
          </p:cNvPr>
          <p:cNvSpPr/>
          <p:nvPr/>
        </p:nvSpPr>
        <p:spPr>
          <a:xfrm>
            <a:off x="2141899" y="3734949"/>
            <a:ext cx="6596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D94F4-BE88-244E-9C26-AD78596EF429}"/>
              </a:ext>
            </a:extLst>
          </p:cNvPr>
          <p:cNvSpPr/>
          <p:nvPr/>
        </p:nvSpPr>
        <p:spPr>
          <a:xfrm>
            <a:off x="2332111" y="4004949"/>
            <a:ext cx="2792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6ED13-640D-364D-BE45-3DAE50064D6A}"/>
              </a:ext>
            </a:extLst>
          </p:cNvPr>
          <p:cNvSpPr/>
          <p:nvPr/>
        </p:nvSpPr>
        <p:spPr>
          <a:xfrm>
            <a:off x="2232725" y="3562172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8943D3-343B-F846-8B53-0AD754FD300B}"/>
              </a:ext>
            </a:extLst>
          </p:cNvPr>
          <p:cNvSpPr/>
          <p:nvPr/>
        </p:nvSpPr>
        <p:spPr>
          <a:xfrm>
            <a:off x="6091147" y="1374097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AF0BCC-D748-BA44-9472-FB5977C4D524}"/>
              </a:ext>
            </a:extLst>
          </p:cNvPr>
          <p:cNvSpPr/>
          <p:nvPr/>
        </p:nvSpPr>
        <p:spPr>
          <a:xfrm>
            <a:off x="7780068" y="1374096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B8A138-3D5C-B94B-B0E9-9F68FD7478FD}"/>
              </a:ext>
            </a:extLst>
          </p:cNvPr>
          <p:cNvSpPr/>
          <p:nvPr/>
        </p:nvSpPr>
        <p:spPr>
          <a:xfrm>
            <a:off x="6314878" y="1497164"/>
            <a:ext cx="62709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A881E5-3493-A146-92AD-7A2B13C200D8}"/>
              </a:ext>
            </a:extLst>
          </p:cNvPr>
          <p:cNvCxnSpPr>
            <a:cxnSpLocks/>
          </p:cNvCxnSpPr>
          <p:nvPr/>
        </p:nvCxnSpPr>
        <p:spPr>
          <a:xfrm>
            <a:off x="6583452" y="2454096"/>
            <a:ext cx="860654" cy="107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1EDFC1-C8E6-5D41-983E-AB66BDC55C0B}"/>
              </a:ext>
            </a:extLst>
          </p:cNvPr>
          <p:cNvCxnSpPr>
            <a:cxnSpLocks/>
          </p:cNvCxnSpPr>
          <p:nvPr/>
        </p:nvCxnSpPr>
        <p:spPr>
          <a:xfrm flipH="1">
            <a:off x="7444106" y="2454095"/>
            <a:ext cx="909519" cy="107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E584DEA-4460-CA40-B6A2-136B032B753E}"/>
              </a:ext>
            </a:extLst>
          </p:cNvPr>
          <p:cNvSpPr/>
          <p:nvPr/>
        </p:nvSpPr>
        <p:spPr>
          <a:xfrm>
            <a:off x="6880834" y="3533503"/>
            <a:ext cx="1080000" cy="1080000"/>
          </a:xfrm>
          <a:prstGeom prst="ellipse">
            <a:avLst/>
          </a:prstGeom>
          <a:solidFill>
            <a:srgbClr val="FED9D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24651A-7076-5740-B8CE-F2CD24CD3310}"/>
              </a:ext>
            </a:extLst>
          </p:cNvPr>
          <p:cNvSpPr/>
          <p:nvPr/>
        </p:nvSpPr>
        <p:spPr>
          <a:xfrm>
            <a:off x="7090999" y="3721886"/>
            <a:ext cx="6596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DA9FB6-6A63-9347-81EE-E1AEB0DD7A0A}"/>
              </a:ext>
            </a:extLst>
          </p:cNvPr>
          <p:cNvSpPr/>
          <p:nvPr/>
        </p:nvSpPr>
        <p:spPr>
          <a:xfrm>
            <a:off x="7181825" y="3588298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EF45BE-BF98-5347-982F-6C1A8B80CEF1}"/>
              </a:ext>
            </a:extLst>
          </p:cNvPr>
          <p:cNvSpPr/>
          <p:nvPr/>
        </p:nvSpPr>
        <p:spPr>
          <a:xfrm>
            <a:off x="8025756" y="1486212"/>
            <a:ext cx="5838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ones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0CC9DE-43B5-DF46-AEEE-241084C31CC6}"/>
              </a:ext>
            </a:extLst>
          </p:cNvPr>
          <p:cNvSpPr/>
          <p:nvPr/>
        </p:nvSpPr>
        <p:spPr>
          <a:xfrm>
            <a:off x="7960834" y="1715158"/>
            <a:ext cx="7136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/>
              <a:t>[</a:t>
            </a:r>
            <a:r>
              <a:rPr lang="en-US" sz="1400" dirty="0"/>
              <a:t>[1 , 1],</a:t>
            </a:r>
          </a:p>
          <a:p>
            <a:pPr algn="ctr"/>
            <a:r>
              <a:rPr lang="en-US" sz="1400" dirty="0"/>
              <a:t>[1 , 1]</a:t>
            </a:r>
            <a:r>
              <a:rPr lang="en-US" sz="1600" b="1" dirty="0"/>
              <a:t>]</a:t>
            </a:r>
            <a:endParaRPr lang="en-US" sz="1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E1DFC6-29EB-894A-BCF9-FE05BCB06E28}"/>
              </a:ext>
            </a:extLst>
          </p:cNvPr>
          <p:cNvSpPr/>
          <p:nvPr/>
        </p:nvSpPr>
        <p:spPr>
          <a:xfrm>
            <a:off x="6244344" y="1741038"/>
            <a:ext cx="7681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/>
              <a:t>[</a:t>
            </a:r>
            <a:r>
              <a:rPr lang="en-US" sz="1400" dirty="0"/>
              <a:t>[1 , -1],</a:t>
            </a:r>
          </a:p>
          <a:p>
            <a:pPr algn="ctr"/>
            <a:r>
              <a:rPr lang="en-US" sz="1400" dirty="0"/>
              <a:t>[0 , 1]</a:t>
            </a:r>
            <a:r>
              <a:rPr lang="en-US" sz="1600" b="1" dirty="0"/>
              <a:t>]</a:t>
            </a:r>
            <a:endParaRPr lang="en-US" sz="1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3D17EF-4C8C-694C-A046-CFE8C77B80D5}"/>
              </a:ext>
            </a:extLst>
          </p:cNvPr>
          <p:cNvSpPr/>
          <p:nvPr/>
        </p:nvSpPr>
        <p:spPr>
          <a:xfrm>
            <a:off x="7087277" y="3937287"/>
            <a:ext cx="7136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/>
              <a:t>[</a:t>
            </a:r>
            <a:r>
              <a:rPr lang="en-US" sz="1400" dirty="0"/>
              <a:t>[2 , 0],</a:t>
            </a:r>
          </a:p>
          <a:p>
            <a:pPr algn="ctr"/>
            <a:r>
              <a:rPr lang="en-US" sz="1400" dirty="0"/>
              <a:t>[1 , 2]</a:t>
            </a:r>
            <a:r>
              <a:rPr lang="en-US" sz="1600" b="1" dirty="0"/>
              <a:t>]</a:t>
            </a:r>
            <a:endParaRPr lang="en-US" sz="1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171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C547D6-FBA9-9343-AC0D-1B0168AED3DA}"/>
              </a:ext>
            </a:extLst>
          </p:cNvPr>
          <p:cNvSpPr/>
          <p:nvPr/>
        </p:nvSpPr>
        <p:spPr>
          <a:xfrm>
            <a:off x="1890445" y="70891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85995-0232-1E46-8709-23F7D5B87583}"/>
              </a:ext>
            </a:extLst>
          </p:cNvPr>
          <p:cNvSpPr/>
          <p:nvPr/>
        </p:nvSpPr>
        <p:spPr>
          <a:xfrm>
            <a:off x="2241931" y="910363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A609E-D059-384F-8B34-CAC083658A72}"/>
              </a:ext>
            </a:extLst>
          </p:cNvPr>
          <p:cNvSpPr/>
          <p:nvPr/>
        </p:nvSpPr>
        <p:spPr>
          <a:xfrm>
            <a:off x="2286013" y="118036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1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A399D6-E847-1442-ABF8-FFFE3B944998}"/>
              </a:ext>
            </a:extLst>
          </p:cNvPr>
          <p:cNvSpPr/>
          <p:nvPr/>
        </p:nvSpPr>
        <p:spPr>
          <a:xfrm>
            <a:off x="3377375" y="70891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249FD5-6E3E-B846-ADAF-547AFD3827D8}"/>
              </a:ext>
            </a:extLst>
          </p:cNvPr>
          <p:cNvSpPr/>
          <p:nvPr/>
        </p:nvSpPr>
        <p:spPr>
          <a:xfrm>
            <a:off x="3728862" y="910363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x2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9812D-CE5D-5344-86C0-7C500D0A4CF7}"/>
              </a:ext>
            </a:extLst>
          </p:cNvPr>
          <p:cNvSpPr/>
          <p:nvPr/>
        </p:nvSpPr>
        <p:spPr>
          <a:xfrm>
            <a:off x="3772943" y="118036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2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A7FC01-E335-9C45-AC21-CA3CEB9E9884}"/>
              </a:ext>
            </a:extLst>
          </p:cNvPr>
          <p:cNvSpPr/>
          <p:nvPr/>
        </p:nvSpPr>
        <p:spPr>
          <a:xfrm>
            <a:off x="2634427" y="2540423"/>
            <a:ext cx="1080000" cy="1080000"/>
          </a:xfrm>
          <a:prstGeom prst="ellipse">
            <a:avLst/>
          </a:prstGeom>
          <a:solidFill>
            <a:srgbClr val="FED9D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2D3D6-CEFD-CC4E-AAB9-4FD768D69813}"/>
              </a:ext>
            </a:extLst>
          </p:cNvPr>
          <p:cNvSpPr/>
          <p:nvPr/>
        </p:nvSpPr>
        <p:spPr>
          <a:xfrm>
            <a:off x="2888772" y="2846373"/>
            <a:ext cx="5713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B0D18-9F26-9B42-AF02-5A1568F5AC1F}"/>
              </a:ext>
            </a:extLst>
          </p:cNvPr>
          <p:cNvSpPr/>
          <p:nvPr/>
        </p:nvSpPr>
        <p:spPr>
          <a:xfrm>
            <a:off x="3029995" y="311637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3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142EFE-977A-EE4F-AFDE-64619F05C537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2430445" y="1788917"/>
            <a:ext cx="743982" cy="7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77A4A7-3A78-3942-91D1-741C5D000762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3174427" y="1788917"/>
            <a:ext cx="742948" cy="7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7BECD05-E6FF-A64C-AA77-79519528ECFA}"/>
              </a:ext>
            </a:extLst>
          </p:cNvPr>
          <p:cNvSpPr/>
          <p:nvPr/>
        </p:nvSpPr>
        <p:spPr>
          <a:xfrm>
            <a:off x="2935418" y="2673596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37421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D3B0E11-226A-3A45-9659-19D5888B93A2}"/>
              </a:ext>
            </a:extLst>
          </p:cNvPr>
          <p:cNvSpPr/>
          <p:nvPr/>
        </p:nvSpPr>
        <p:spPr>
          <a:xfrm>
            <a:off x="949919" y="144043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2B490-D866-AC4B-84D0-CE7F07092C63}"/>
              </a:ext>
            </a:extLst>
          </p:cNvPr>
          <p:cNvSpPr/>
          <p:nvPr/>
        </p:nvSpPr>
        <p:spPr>
          <a:xfrm>
            <a:off x="1301405" y="1641883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E622F-F8D1-DD4B-A67D-BFDA024EF650}"/>
              </a:ext>
            </a:extLst>
          </p:cNvPr>
          <p:cNvSpPr/>
          <p:nvPr/>
        </p:nvSpPr>
        <p:spPr>
          <a:xfrm>
            <a:off x="1345487" y="191188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1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14507-E179-FB4B-90FF-55BB03AFD87C}"/>
              </a:ext>
            </a:extLst>
          </p:cNvPr>
          <p:cNvSpPr/>
          <p:nvPr/>
        </p:nvSpPr>
        <p:spPr>
          <a:xfrm>
            <a:off x="2436849" y="144043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0CFF27-8B9B-E649-952B-DB1F2B57A10A}"/>
              </a:ext>
            </a:extLst>
          </p:cNvPr>
          <p:cNvSpPr/>
          <p:nvPr/>
        </p:nvSpPr>
        <p:spPr>
          <a:xfrm>
            <a:off x="2788336" y="1641883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x2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86690-4D44-AC42-B38B-0763ACED722D}"/>
              </a:ext>
            </a:extLst>
          </p:cNvPr>
          <p:cNvSpPr/>
          <p:nvPr/>
        </p:nvSpPr>
        <p:spPr>
          <a:xfrm>
            <a:off x="2832417" y="191188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2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B1F366-684D-AE45-A9CB-5546ABDD85E8}"/>
              </a:ext>
            </a:extLst>
          </p:cNvPr>
          <p:cNvSpPr/>
          <p:nvPr/>
        </p:nvSpPr>
        <p:spPr>
          <a:xfrm>
            <a:off x="1693901" y="3271943"/>
            <a:ext cx="1080000" cy="1080000"/>
          </a:xfrm>
          <a:prstGeom prst="ellipse">
            <a:avLst/>
          </a:prstGeom>
          <a:solidFill>
            <a:srgbClr val="FED9D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56336C-4140-5246-8D2B-FA7B46DA79E4}"/>
              </a:ext>
            </a:extLst>
          </p:cNvPr>
          <p:cNvSpPr/>
          <p:nvPr/>
        </p:nvSpPr>
        <p:spPr>
          <a:xfrm>
            <a:off x="1948246" y="3577893"/>
            <a:ext cx="5713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FBBDD4-3476-9C44-A22F-0CB39B97D8B3}"/>
              </a:ext>
            </a:extLst>
          </p:cNvPr>
          <p:cNvSpPr/>
          <p:nvPr/>
        </p:nvSpPr>
        <p:spPr>
          <a:xfrm>
            <a:off x="2089469" y="384789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3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00BB07-AB2A-434D-A056-D9F015516B0B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1489919" y="2520437"/>
            <a:ext cx="743982" cy="7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089E3-F24E-2641-93AB-46466D15E59E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233901" y="2520437"/>
            <a:ext cx="742948" cy="7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2B6AF-F65A-5243-92A8-85EC8A11845A}"/>
              </a:ext>
            </a:extLst>
          </p:cNvPr>
          <p:cNvSpPr/>
          <p:nvPr/>
        </p:nvSpPr>
        <p:spPr>
          <a:xfrm>
            <a:off x="1994892" y="3405116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C468D0F-FD82-C94C-B5F5-D04056FDD0FC}"/>
              </a:ext>
            </a:extLst>
          </p:cNvPr>
          <p:cNvCxnSpPr>
            <a:cxnSpLocks/>
            <a:stCxn id="10" idx="2"/>
            <a:endCxn id="4" idx="2"/>
          </p:cNvCxnSpPr>
          <p:nvPr/>
        </p:nvCxnSpPr>
        <p:spPr>
          <a:xfrm rot="10800000">
            <a:off x="949919" y="1980437"/>
            <a:ext cx="743982" cy="1831506"/>
          </a:xfrm>
          <a:prstGeom prst="curvedConnector3">
            <a:avLst>
              <a:gd name="adj1" fmla="val 139506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E5864FA-C48C-164F-A309-EB9EB1FA6FE8}"/>
              </a:ext>
            </a:extLst>
          </p:cNvPr>
          <p:cNvSpPr/>
          <p:nvPr/>
        </p:nvSpPr>
        <p:spPr>
          <a:xfrm>
            <a:off x="5051572" y="147638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521935-62D9-BB46-B5AC-39BE95F433AF}"/>
              </a:ext>
            </a:extLst>
          </p:cNvPr>
          <p:cNvSpPr/>
          <p:nvPr/>
        </p:nvSpPr>
        <p:spPr>
          <a:xfrm>
            <a:off x="5403058" y="1677833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27F8EC-D20F-C345-A873-0DE553F85EF8}"/>
              </a:ext>
            </a:extLst>
          </p:cNvPr>
          <p:cNvSpPr/>
          <p:nvPr/>
        </p:nvSpPr>
        <p:spPr>
          <a:xfrm>
            <a:off x="5447140" y="194783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3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A5EE8D-6AEB-3442-9DB4-87E6FDD08D3C}"/>
              </a:ext>
            </a:extLst>
          </p:cNvPr>
          <p:cNvSpPr/>
          <p:nvPr/>
        </p:nvSpPr>
        <p:spPr>
          <a:xfrm>
            <a:off x="6538502" y="147638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990701-4D2D-7E4C-BAA2-7B9A5F4C2C2C}"/>
              </a:ext>
            </a:extLst>
          </p:cNvPr>
          <p:cNvSpPr/>
          <p:nvPr/>
        </p:nvSpPr>
        <p:spPr>
          <a:xfrm>
            <a:off x="6889989" y="1677833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x2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05D716-70E3-DB4D-BBBF-98EF83AC0077}"/>
              </a:ext>
            </a:extLst>
          </p:cNvPr>
          <p:cNvSpPr/>
          <p:nvPr/>
        </p:nvSpPr>
        <p:spPr>
          <a:xfrm>
            <a:off x="6934070" y="194783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2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8D0BA10-A63B-D740-8B2B-BAFFDE12FC91}"/>
              </a:ext>
            </a:extLst>
          </p:cNvPr>
          <p:cNvSpPr/>
          <p:nvPr/>
        </p:nvSpPr>
        <p:spPr>
          <a:xfrm>
            <a:off x="5795554" y="3307893"/>
            <a:ext cx="1080000" cy="1080000"/>
          </a:xfrm>
          <a:prstGeom prst="ellipse">
            <a:avLst/>
          </a:prstGeom>
          <a:solidFill>
            <a:srgbClr val="FED9D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7AA41D-4FB6-074E-B17A-728E62C3EF1C}"/>
              </a:ext>
            </a:extLst>
          </p:cNvPr>
          <p:cNvSpPr/>
          <p:nvPr/>
        </p:nvSpPr>
        <p:spPr>
          <a:xfrm>
            <a:off x="6049899" y="3613843"/>
            <a:ext cx="5713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4F91DF-CEC6-2F42-953B-2F4B251B1780}"/>
              </a:ext>
            </a:extLst>
          </p:cNvPr>
          <p:cNvSpPr/>
          <p:nvPr/>
        </p:nvSpPr>
        <p:spPr>
          <a:xfrm>
            <a:off x="6191122" y="388384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5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770F05-F901-6F48-9861-94003C49DBF8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>
            <a:off x="5591572" y="2556387"/>
            <a:ext cx="743982" cy="7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9819D9-628A-B34D-A74F-BEB40DBEB949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 flipH="1">
            <a:off x="6335554" y="2556387"/>
            <a:ext cx="742948" cy="7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F9D5346-0A59-864E-B861-C133B102330A}"/>
              </a:ext>
            </a:extLst>
          </p:cNvPr>
          <p:cNvSpPr/>
          <p:nvPr/>
        </p:nvSpPr>
        <p:spPr>
          <a:xfrm>
            <a:off x="6096545" y="3441066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3A9FDED-260E-5844-946C-329787947ABC}"/>
              </a:ext>
            </a:extLst>
          </p:cNvPr>
          <p:cNvCxnSpPr>
            <a:cxnSpLocks/>
            <a:stCxn id="30" idx="2"/>
            <a:endCxn id="24" idx="2"/>
          </p:cNvCxnSpPr>
          <p:nvPr/>
        </p:nvCxnSpPr>
        <p:spPr>
          <a:xfrm rot="10800000">
            <a:off x="5051572" y="2016387"/>
            <a:ext cx="743982" cy="1831506"/>
          </a:xfrm>
          <a:prstGeom prst="curvedConnector3">
            <a:avLst>
              <a:gd name="adj1" fmla="val 139506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6F81A80-AF64-754C-AA1C-80AB10656028}"/>
              </a:ext>
            </a:extLst>
          </p:cNvPr>
          <p:cNvSpPr/>
          <p:nvPr/>
        </p:nvSpPr>
        <p:spPr>
          <a:xfrm>
            <a:off x="9153225" y="144043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099853-52F6-8D42-A883-343EB72258CC}"/>
              </a:ext>
            </a:extLst>
          </p:cNvPr>
          <p:cNvSpPr/>
          <p:nvPr/>
        </p:nvSpPr>
        <p:spPr>
          <a:xfrm>
            <a:off x="9504711" y="1641883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4303EA-07F3-754B-822F-C7E17264DC47}"/>
              </a:ext>
            </a:extLst>
          </p:cNvPr>
          <p:cNvSpPr/>
          <p:nvPr/>
        </p:nvSpPr>
        <p:spPr>
          <a:xfrm>
            <a:off x="9548793" y="191188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5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D16313E-EE39-2243-8DF4-B7B17CCE376F}"/>
              </a:ext>
            </a:extLst>
          </p:cNvPr>
          <p:cNvSpPr/>
          <p:nvPr/>
        </p:nvSpPr>
        <p:spPr>
          <a:xfrm>
            <a:off x="10640155" y="144043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549793-3124-C142-8BFB-39172DA5970E}"/>
              </a:ext>
            </a:extLst>
          </p:cNvPr>
          <p:cNvSpPr/>
          <p:nvPr/>
        </p:nvSpPr>
        <p:spPr>
          <a:xfrm>
            <a:off x="10991642" y="1641883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x2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B127B6-C0D1-3549-8552-DBE3339AFFF2}"/>
              </a:ext>
            </a:extLst>
          </p:cNvPr>
          <p:cNvSpPr/>
          <p:nvPr/>
        </p:nvSpPr>
        <p:spPr>
          <a:xfrm>
            <a:off x="11035723" y="191188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2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F33CD1-3D7C-9146-B6CD-EC3E0CEBE7A1}"/>
              </a:ext>
            </a:extLst>
          </p:cNvPr>
          <p:cNvSpPr/>
          <p:nvPr/>
        </p:nvSpPr>
        <p:spPr>
          <a:xfrm>
            <a:off x="9897207" y="3271943"/>
            <a:ext cx="1080000" cy="1080000"/>
          </a:xfrm>
          <a:prstGeom prst="ellipse">
            <a:avLst/>
          </a:prstGeom>
          <a:solidFill>
            <a:srgbClr val="FED9D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251600-14E5-224A-B7DF-6CC955666215}"/>
              </a:ext>
            </a:extLst>
          </p:cNvPr>
          <p:cNvSpPr/>
          <p:nvPr/>
        </p:nvSpPr>
        <p:spPr>
          <a:xfrm>
            <a:off x="10151552" y="3577893"/>
            <a:ext cx="5713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A15CB3-EC89-A447-82E9-CB9D229672A0}"/>
              </a:ext>
            </a:extLst>
          </p:cNvPr>
          <p:cNvSpPr/>
          <p:nvPr/>
        </p:nvSpPr>
        <p:spPr>
          <a:xfrm>
            <a:off x="10292775" y="3847893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7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82008B-18B0-1046-B75A-14410F1A1145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9693225" y="2520437"/>
            <a:ext cx="743982" cy="7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3F47CFD-E3CD-004D-80C7-C5774370E552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 flipH="1">
            <a:off x="10437207" y="2520437"/>
            <a:ext cx="742948" cy="7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3A3A1F0-F9CC-AC46-913F-FEA8EBD1F0AC}"/>
              </a:ext>
            </a:extLst>
          </p:cNvPr>
          <p:cNvSpPr/>
          <p:nvPr/>
        </p:nvSpPr>
        <p:spPr>
          <a:xfrm>
            <a:off x="10198198" y="3405116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3921EA68-DD06-AD4C-AEED-3BD71AB44FB8}"/>
              </a:ext>
            </a:extLst>
          </p:cNvPr>
          <p:cNvCxnSpPr>
            <a:cxnSpLocks/>
            <a:stCxn id="43" idx="2"/>
            <a:endCxn id="37" idx="2"/>
          </p:cNvCxnSpPr>
          <p:nvPr/>
        </p:nvCxnSpPr>
        <p:spPr>
          <a:xfrm rot="10800000">
            <a:off x="9153225" y="1980437"/>
            <a:ext cx="743982" cy="1831506"/>
          </a:xfrm>
          <a:prstGeom prst="curvedConnector3">
            <a:avLst>
              <a:gd name="adj1" fmla="val 139506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BEE1B935-DB50-A04D-95C5-3E9681309118}"/>
              </a:ext>
            </a:extLst>
          </p:cNvPr>
          <p:cNvSpPr/>
          <p:nvPr/>
        </p:nvSpPr>
        <p:spPr>
          <a:xfrm>
            <a:off x="3618411" y="2730137"/>
            <a:ext cx="705395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BFC633A3-ABEC-8C4B-958E-7050D1687F92}"/>
              </a:ext>
            </a:extLst>
          </p:cNvPr>
          <p:cNvSpPr/>
          <p:nvPr/>
        </p:nvSpPr>
        <p:spPr>
          <a:xfrm>
            <a:off x="7763166" y="2726372"/>
            <a:ext cx="705395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6B5433-A026-5446-8C7D-DEE2EBC4C5BB}"/>
              </a:ext>
            </a:extLst>
          </p:cNvPr>
          <p:cNvSpPr/>
          <p:nvPr/>
        </p:nvSpPr>
        <p:spPr>
          <a:xfrm>
            <a:off x="733471" y="594164"/>
            <a:ext cx="1510963" cy="3774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F1458-5E53-094B-B848-E7E76338CB40}"/>
              </a:ext>
            </a:extLst>
          </p:cNvPr>
          <p:cNvSpPr/>
          <p:nvPr/>
        </p:nvSpPr>
        <p:spPr>
          <a:xfrm>
            <a:off x="944658" y="1940838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466DA-1BD2-6042-A3B4-3B6B52B0D8BC}"/>
              </a:ext>
            </a:extLst>
          </p:cNvPr>
          <p:cNvSpPr/>
          <p:nvPr/>
        </p:nvSpPr>
        <p:spPr>
          <a:xfrm>
            <a:off x="944658" y="3636073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AB5E5B-5E4D-7948-B20D-BEEBA41DC25C}"/>
              </a:ext>
            </a:extLst>
          </p:cNvPr>
          <p:cNvSpPr/>
          <p:nvPr/>
        </p:nvSpPr>
        <p:spPr>
          <a:xfrm>
            <a:off x="1143891" y="3759141"/>
            <a:ext cx="6815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weight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7656E-C575-494D-B72F-2289E5374238}"/>
              </a:ext>
            </a:extLst>
          </p:cNvPr>
          <p:cNvSpPr/>
          <p:nvPr/>
        </p:nvSpPr>
        <p:spPr>
          <a:xfrm>
            <a:off x="1224007" y="4008635"/>
            <a:ext cx="5212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[0.5]</a:t>
            </a:r>
            <a:endParaRPr lang="en-US" sz="12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9F0824-F1E7-964F-8A66-0706112254A2}"/>
              </a:ext>
            </a:extLst>
          </p:cNvPr>
          <p:cNvSpPr/>
          <p:nvPr/>
        </p:nvSpPr>
        <p:spPr>
          <a:xfrm>
            <a:off x="1173713" y="1426277"/>
            <a:ext cx="62709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AEB07-9FAB-3E41-9808-3AAE566127C4}"/>
              </a:ext>
            </a:extLst>
          </p:cNvPr>
          <p:cNvSpPr/>
          <p:nvPr/>
        </p:nvSpPr>
        <p:spPr>
          <a:xfrm>
            <a:off x="1342314" y="2309543"/>
            <a:ext cx="2792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736AB-4194-C140-AF17-4AE1DFB58421}"/>
              </a:ext>
            </a:extLst>
          </p:cNvPr>
          <p:cNvSpPr/>
          <p:nvPr/>
        </p:nvSpPr>
        <p:spPr>
          <a:xfrm>
            <a:off x="1345518" y="2073729"/>
            <a:ext cx="27283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163977-63FB-274D-878E-AB3D6D2BAAF2}"/>
              </a:ext>
            </a:extLst>
          </p:cNvPr>
          <p:cNvSpPr/>
          <p:nvPr/>
        </p:nvSpPr>
        <p:spPr>
          <a:xfrm>
            <a:off x="1071406" y="2610810"/>
            <a:ext cx="82105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43F1B7-65D4-C64F-AE8E-D1FCABBDFE7A}"/>
              </a:ext>
            </a:extLst>
          </p:cNvPr>
          <p:cNvSpPr/>
          <p:nvPr/>
        </p:nvSpPr>
        <p:spPr>
          <a:xfrm>
            <a:off x="1148696" y="4348216"/>
            <a:ext cx="655949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BE0D27-CBC4-8D44-8CAC-1320849FE812}"/>
              </a:ext>
            </a:extLst>
          </p:cNvPr>
          <p:cNvSpPr/>
          <p:nvPr/>
        </p:nvSpPr>
        <p:spPr>
          <a:xfrm>
            <a:off x="2936132" y="1940838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091A8C-11F7-3242-AB53-967B11AA889A}"/>
              </a:ext>
            </a:extLst>
          </p:cNvPr>
          <p:cNvSpPr/>
          <p:nvPr/>
        </p:nvSpPr>
        <p:spPr>
          <a:xfrm>
            <a:off x="3238726" y="2063906"/>
            <a:ext cx="4748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28A828-0782-BC44-80D8-E4D076357B3B}"/>
              </a:ext>
            </a:extLst>
          </p:cNvPr>
          <p:cNvSpPr/>
          <p:nvPr/>
        </p:nvSpPr>
        <p:spPr>
          <a:xfrm>
            <a:off x="3336508" y="2313400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C99F70-1556-0B47-982D-DE9E62C6349D}"/>
              </a:ext>
            </a:extLst>
          </p:cNvPr>
          <p:cNvSpPr/>
          <p:nvPr/>
        </p:nvSpPr>
        <p:spPr>
          <a:xfrm>
            <a:off x="3071241" y="2652981"/>
            <a:ext cx="79380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D84AD2-900A-8C46-AF1C-2F0D3D3F7712}"/>
              </a:ext>
            </a:extLst>
          </p:cNvPr>
          <p:cNvSpPr/>
          <p:nvPr/>
        </p:nvSpPr>
        <p:spPr>
          <a:xfrm>
            <a:off x="2936132" y="3636073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F2538A-316C-9C4E-A852-E714E73D3297}"/>
              </a:ext>
            </a:extLst>
          </p:cNvPr>
          <p:cNvSpPr/>
          <p:nvPr/>
        </p:nvSpPr>
        <p:spPr>
          <a:xfrm>
            <a:off x="3237123" y="3759141"/>
            <a:ext cx="4780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bias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B8715-D7C2-D845-B276-AD039B7EA301}"/>
              </a:ext>
            </a:extLst>
          </p:cNvPr>
          <p:cNvSpPr/>
          <p:nvPr/>
        </p:nvSpPr>
        <p:spPr>
          <a:xfrm>
            <a:off x="3283610" y="4008635"/>
            <a:ext cx="3850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[0]</a:t>
            </a:r>
            <a:endParaRPr lang="en-US" sz="12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C12B08-75D5-AA43-ACC9-14406C37EA74}"/>
              </a:ext>
            </a:extLst>
          </p:cNvPr>
          <p:cNvSpPr/>
          <p:nvPr/>
        </p:nvSpPr>
        <p:spPr>
          <a:xfrm>
            <a:off x="3140171" y="4348216"/>
            <a:ext cx="655949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69A599-3705-1D4D-B3E3-F302410C5A4A}"/>
              </a:ext>
            </a:extLst>
          </p:cNvPr>
          <p:cNvSpPr/>
          <p:nvPr/>
        </p:nvSpPr>
        <p:spPr>
          <a:xfrm>
            <a:off x="4870107" y="1940838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E61203-C331-6D44-99B2-24766281B2C4}"/>
              </a:ext>
            </a:extLst>
          </p:cNvPr>
          <p:cNvSpPr/>
          <p:nvPr/>
        </p:nvSpPr>
        <p:spPr>
          <a:xfrm>
            <a:off x="5062479" y="2063906"/>
            <a:ext cx="6952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y_pred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9F8243-24A0-624E-960E-573A62FC8735}"/>
              </a:ext>
            </a:extLst>
          </p:cNvPr>
          <p:cNvSpPr/>
          <p:nvPr/>
        </p:nvSpPr>
        <p:spPr>
          <a:xfrm>
            <a:off x="5270483" y="2313400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B36913-EC10-AF4F-85A8-A6A2DD902A69}"/>
              </a:ext>
            </a:extLst>
          </p:cNvPr>
          <p:cNvSpPr/>
          <p:nvPr/>
        </p:nvSpPr>
        <p:spPr>
          <a:xfrm>
            <a:off x="5005216" y="2652981"/>
            <a:ext cx="79380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C12795-07B9-3347-921A-619E97174E57}"/>
              </a:ext>
            </a:extLst>
          </p:cNvPr>
          <p:cNvSpPr/>
          <p:nvPr/>
        </p:nvSpPr>
        <p:spPr>
          <a:xfrm>
            <a:off x="4870107" y="3636073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34C2F7-AFC9-8D44-8168-7E8AEF5F0CF9}"/>
              </a:ext>
            </a:extLst>
          </p:cNvPr>
          <p:cNvSpPr/>
          <p:nvPr/>
        </p:nvSpPr>
        <p:spPr>
          <a:xfrm>
            <a:off x="5182319" y="3759141"/>
            <a:ext cx="45557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DB96A6-6BC0-BD4D-ABB3-E87EB5C00AE9}"/>
              </a:ext>
            </a:extLst>
          </p:cNvPr>
          <p:cNvSpPr/>
          <p:nvPr/>
        </p:nvSpPr>
        <p:spPr>
          <a:xfrm>
            <a:off x="5270484" y="4008635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1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E94CC7-B2E2-5346-93D6-332773417372}"/>
              </a:ext>
            </a:extLst>
          </p:cNvPr>
          <p:cNvSpPr/>
          <p:nvPr/>
        </p:nvSpPr>
        <p:spPr>
          <a:xfrm>
            <a:off x="5074146" y="4348216"/>
            <a:ext cx="655949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99289-6F7A-A04E-AC87-C6B2D542D5F6}"/>
              </a:ext>
            </a:extLst>
          </p:cNvPr>
          <p:cNvSpPr/>
          <p:nvPr/>
        </p:nvSpPr>
        <p:spPr>
          <a:xfrm>
            <a:off x="6872907" y="1940838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1F9075-9AC5-5E4E-AB1E-FC7AF2645D58}"/>
              </a:ext>
            </a:extLst>
          </p:cNvPr>
          <p:cNvSpPr/>
          <p:nvPr/>
        </p:nvSpPr>
        <p:spPr>
          <a:xfrm>
            <a:off x="6872907" y="3636073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780DB7-4165-EA4A-B385-A671857E13D7}"/>
              </a:ext>
            </a:extLst>
          </p:cNvPr>
          <p:cNvSpPr/>
          <p:nvPr/>
        </p:nvSpPr>
        <p:spPr>
          <a:xfrm>
            <a:off x="7066883" y="3759141"/>
            <a:ext cx="6920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Square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EC5E36-DAA2-BE42-96B5-82CE0FD6FD07}"/>
              </a:ext>
            </a:extLst>
          </p:cNvPr>
          <p:cNvSpPr/>
          <p:nvPr/>
        </p:nvSpPr>
        <p:spPr>
          <a:xfrm>
            <a:off x="7273282" y="4008635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35B6DA-7A47-CA4C-8AB7-1A983E2230E8}"/>
              </a:ext>
            </a:extLst>
          </p:cNvPr>
          <p:cNvSpPr/>
          <p:nvPr/>
        </p:nvSpPr>
        <p:spPr>
          <a:xfrm>
            <a:off x="7101962" y="1426277"/>
            <a:ext cx="62709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EDDC95-C5B8-B847-9F67-668271B7B57C}"/>
              </a:ext>
            </a:extLst>
          </p:cNvPr>
          <p:cNvSpPr/>
          <p:nvPr/>
        </p:nvSpPr>
        <p:spPr>
          <a:xfrm>
            <a:off x="7270563" y="2309543"/>
            <a:ext cx="2792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D080AC-EB00-B24B-8F9E-949DBC70217D}"/>
              </a:ext>
            </a:extLst>
          </p:cNvPr>
          <p:cNvSpPr/>
          <p:nvPr/>
        </p:nvSpPr>
        <p:spPr>
          <a:xfrm>
            <a:off x="7117474" y="2073729"/>
            <a:ext cx="58541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C91C28-2134-8245-B0D4-712EF7B9B652}"/>
              </a:ext>
            </a:extLst>
          </p:cNvPr>
          <p:cNvSpPr/>
          <p:nvPr/>
        </p:nvSpPr>
        <p:spPr>
          <a:xfrm>
            <a:off x="6999655" y="2610810"/>
            <a:ext cx="82105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1A8119-C0F6-3645-8FB8-4CD147C03826}"/>
              </a:ext>
            </a:extLst>
          </p:cNvPr>
          <p:cNvSpPr/>
          <p:nvPr/>
        </p:nvSpPr>
        <p:spPr>
          <a:xfrm>
            <a:off x="7008016" y="4348216"/>
            <a:ext cx="79380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4EEB8B-BDDC-5348-A149-01A42429C64F}"/>
              </a:ext>
            </a:extLst>
          </p:cNvPr>
          <p:cNvSpPr/>
          <p:nvPr/>
        </p:nvSpPr>
        <p:spPr>
          <a:xfrm>
            <a:off x="8733501" y="3636073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1FE238-3662-9A4B-9315-4B26AA964F7C}"/>
              </a:ext>
            </a:extLst>
          </p:cNvPr>
          <p:cNvSpPr/>
          <p:nvPr/>
        </p:nvSpPr>
        <p:spPr>
          <a:xfrm>
            <a:off x="8968771" y="3759141"/>
            <a:ext cx="6094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Mean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B7898-E942-2248-981C-C11C2BD7526A}"/>
              </a:ext>
            </a:extLst>
          </p:cNvPr>
          <p:cNvSpPr/>
          <p:nvPr/>
        </p:nvSpPr>
        <p:spPr>
          <a:xfrm>
            <a:off x="9133876" y="4008635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0D9741-F1E6-344D-8968-B19E0FC52ED6}"/>
              </a:ext>
            </a:extLst>
          </p:cNvPr>
          <p:cNvSpPr/>
          <p:nvPr/>
        </p:nvSpPr>
        <p:spPr>
          <a:xfrm>
            <a:off x="8868610" y="4348216"/>
            <a:ext cx="79380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28FB21-DA67-ED48-AEAE-73F1926A5839}"/>
              </a:ext>
            </a:extLst>
          </p:cNvPr>
          <p:cNvSpPr/>
          <p:nvPr/>
        </p:nvSpPr>
        <p:spPr>
          <a:xfrm>
            <a:off x="10529066" y="3636073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D9FD8C-F0FD-D848-8D00-ABA1C1BC489F}"/>
              </a:ext>
            </a:extLst>
          </p:cNvPr>
          <p:cNvSpPr/>
          <p:nvPr/>
        </p:nvSpPr>
        <p:spPr>
          <a:xfrm>
            <a:off x="10838074" y="3759141"/>
            <a:ext cx="46198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loss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651390-A2B4-8444-9DB6-730EE554DC39}"/>
              </a:ext>
            </a:extLst>
          </p:cNvPr>
          <p:cNvSpPr/>
          <p:nvPr/>
        </p:nvSpPr>
        <p:spPr>
          <a:xfrm>
            <a:off x="10929441" y="4008635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06691B8-B0F0-4142-814C-5673D844EE3D}"/>
              </a:ext>
            </a:extLst>
          </p:cNvPr>
          <p:cNvSpPr/>
          <p:nvPr/>
        </p:nvSpPr>
        <p:spPr>
          <a:xfrm>
            <a:off x="10664175" y="4348216"/>
            <a:ext cx="79380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D4A205-B5E7-2D43-87A2-2B3F5A865A50}"/>
              </a:ext>
            </a:extLst>
          </p:cNvPr>
          <p:cNvCxnSpPr>
            <a:cxnSpLocks/>
            <a:stCxn id="4" idx="3"/>
            <a:endCxn id="13" idx="2"/>
          </p:cNvCxnSpPr>
          <p:nvPr/>
        </p:nvCxnSpPr>
        <p:spPr>
          <a:xfrm>
            <a:off x="2024658" y="2480838"/>
            <a:ext cx="911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3F16FD-094C-A24B-BF3C-AD326E4885A5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flipV="1">
            <a:off x="2024658" y="2480838"/>
            <a:ext cx="911474" cy="169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556B24-5A69-D246-A2FB-299EDDE0BE6C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4016132" y="2480838"/>
            <a:ext cx="85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268B47-7BB4-5948-BA20-76AF2CD99D2F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4016132" y="2480838"/>
            <a:ext cx="853975" cy="169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BCB0B1-C392-794E-940C-DCDFCE6B0A7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438837" y="2480838"/>
            <a:ext cx="1434070" cy="115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745F34-F904-2640-AA6B-CB9367804789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5410107" y="3020838"/>
            <a:ext cx="0" cy="61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37F4440-0E78-1149-90A0-5BF7640DD58E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>
            <a:off x="5950107" y="4176073"/>
            <a:ext cx="92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F48A8A-19FC-A24E-BF9D-45E7050FDA54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>
            <a:off x="7952907" y="4176073"/>
            <a:ext cx="78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64432E-FEB9-3F44-8D5B-510DD84955AD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9813501" y="4176073"/>
            <a:ext cx="715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2995F78-6B43-D54F-99EF-9695BB7F6683}"/>
              </a:ext>
            </a:extLst>
          </p:cNvPr>
          <p:cNvSpPr/>
          <p:nvPr/>
        </p:nvSpPr>
        <p:spPr>
          <a:xfrm>
            <a:off x="775037" y="594164"/>
            <a:ext cx="14192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Forward Pass</a:t>
            </a:r>
            <a:endParaRPr lang="en-US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258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349</Words>
  <Application>Microsoft Macintosh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PingFang TC</vt:lpstr>
      <vt:lpstr>Arial</vt:lpstr>
      <vt:lpstr>Calibri</vt:lpstr>
      <vt:lpstr>Calibri Light</vt:lpstr>
      <vt:lpstr>Office Theme</vt:lpstr>
      <vt:lpstr>PowerPoint Presentation</vt:lpstr>
      <vt:lpstr>What is Tensorflow?</vt:lpstr>
      <vt:lpstr>Tensorflow 的基本元素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2019-09-20T06:16:05Z</dcterms:created>
  <dcterms:modified xsi:type="dcterms:W3CDTF">2019-09-30T17:11:59Z</dcterms:modified>
</cp:coreProperties>
</file>