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79" d="100"/>
          <a:sy n="79" d="100"/>
        </p:scale>
        <p:origin x="10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76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72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50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8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62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82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88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57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65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2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4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3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549682"/>
            <a:ext cx="1042460" cy="7102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5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訓練資料</a:t>
            </a:r>
            <a:endParaRPr lang="zh-TW" altLang="en-US" sz="1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132323" y="813569"/>
            <a:ext cx="1011677" cy="5266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最終模型</a:t>
            </a:r>
            <a:endParaRPr lang="zh-TW" altLang="en-US" sz="135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975331" y="19483"/>
            <a:ext cx="1322614" cy="453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全域模型</a:t>
            </a:r>
            <a:endParaRPr lang="zh-TW" altLang="en-US" sz="13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113500" y="1259974"/>
            <a:ext cx="1322614" cy="453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補丁模型 </a:t>
            </a:r>
            <a:r>
              <a:rPr lang="en-US" altLang="zh-TW" sz="13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sz="13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909890" y="1259974"/>
            <a:ext cx="1469572" cy="467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補丁</a:t>
            </a:r>
            <a:r>
              <a:rPr lang="en-US" altLang="zh-TW" sz="13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3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zh-TW" altLang="en-US" sz="135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135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35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</a:t>
            </a:r>
            <a:r>
              <a:rPr lang="en-US" altLang="zh-TW" sz="135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~20</a:t>
            </a:r>
            <a:r>
              <a:rPr lang="zh-TW" altLang="en-US" sz="135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</a:t>
            </a:r>
            <a:endParaRPr lang="zh-TW" altLang="en-US" sz="135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170152" y="483000"/>
            <a:ext cx="1602216" cy="11877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5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決定哪一個模型將被使用</a:t>
            </a:r>
            <a:endParaRPr lang="zh-TW" altLang="en-US" sz="1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肘形接點 11"/>
          <p:cNvCxnSpPr>
            <a:stCxn id="6" idx="2"/>
            <a:endCxn id="9" idx="0"/>
          </p:cNvCxnSpPr>
          <p:nvPr/>
        </p:nvCxnSpPr>
        <p:spPr>
          <a:xfrm rot="5400000">
            <a:off x="2746970" y="370307"/>
            <a:ext cx="787374" cy="99196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9" idx="1"/>
          </p:cNvCxnSpPr>
          <p:nvPr/>
        </p:nvCxnSpPr>
        <p:spPr>
          <a:xfrm>
            <a:off x="1248583" y="1492729"/>
            <a:ext cx="661307" cy="1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endCxn id="6" idx="1"/>
          </p:cNvCxnSpPr>
          <p:nvPr/>
        </p:nvCxnSpPr>
        <p:spPr>
          <a:xfrm flipV="1">
            <a:off x="1248584" y="246042"/>
            <a:ext cx="1726747" cy="1240491"/>
          </a:xfrm>
          <a:prstGeom prst="bentConnector3">
            <a:avLst>
              <a:gd name="adj1" fmla="val 56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9" idx="3"/>
            <a:endCxn id="7" idx="1"/>
          </p:cNvCxnSpPr>
          <p:nvPr/>
        </p:nvCxnSpPr>
        <p:spPr>
          <a:xfrm flipV="1">
            <a:off x="3379462" y="1486534"/>
            <a:ext cx="734038" cy="7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6" idx="3"/>
          </p:cNvCxnSpPr>
          <p:nvPr/>
        </p:nvCxnSpPr>
        <p:spPr>
          <a:xfrm>
            <a:off x="4297945" y="246042"/>
            <a:ext cx="1872207" cy="47380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3"/>
          </p:cNvCxnSpPr>
          <p:nvPr/>
        </p:nvCxnSpPr>
        <p:spPr>
          <a:xfrm>
            <a:off x="5436114" y="1486533"/>
            <a:ext cx="7340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1" idx="3"/>
            <a:endCxn id="5" idx="1"/>
          </p:cNvCxnSpPr>
          <p:nvPr/>
        </p:nvCxnSpPr>
        <p:spPr>
          <a:xfrm flipV="1">
            <a:off x="7772368" y="1076871"/>
            <a:ext cx="35995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cxnSpLocks/>
            <a:stCxn id="4" idx="3"/>
          </p:cNvCxnSpPr>
          <p:nvPr/>
        </p:nvCxnSpPr>
        <p:spPr>
          <a:xfrm>
            <a:off x="1042460" y="904829"/>
            <a:ext cx="206124" cy="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82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25</Words>
  <Application>Microsoft Office PowerPoint</Application>
  <PresentationFormat>如螢幕大小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</cp:revision>
  <dcterms:created xsi:type="dcterms:W3CDTF">2020-05-07T01:07:35Z</dcterms:created>
  <dcterms:modified xsi:type="dcterms:W3CDTF">2020-06-01T02:06:51Z</dcterms:modified>
</cp:coreProperties>
</file>