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9" d="100"/>
          <a:sy n="79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6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4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39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1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3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696" y="1140021"/>
            <a:ext cx="1065436" cy="7102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訓練資料</a:t>
            </a:r>
            <a:endParaRPr lang="zh-TW" altLang="en-US" sz="1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171234" y="1231865"/>
            <a:ext cx="937514" cy="5266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最終模型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975331" y="21920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全域模型</a:t>
            </a:r>
            <a:endParaRPr lang="zh-TW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13500" y="1262411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079447" y="2630442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09890" y="1262411"/>
            <a:ext cx="1469572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1~20</a:t>
            </a:r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73726" y="901295"/>
            <a:ext cx="1459364" cy="1187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決定哪一個模型將被使用</a:t>
            </a:r>
          </a:p>
        </p:txBody>
      </p:sp>
      <p:cxnSp>
        <p:nvCxnSpPr>
          <p:cNvPr id="12" name="肘形接點 11"/>
          <p:cNvCxnSpPr>
            <a:stCxn id="6" idx="2"/>
            <a:endCxn id="9" idx="0"/>
          </p:cNvCxnSpPr>
          <p:nvPr/>
        </p:nvCxnSpPr>
        <p:spPr>
          <a:xfrm rot="5400000">
            <a:off x="2746970" y="372744"/>
            <a:ext cx="787374" cy="9919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" idx="2"/>
            <a:endCxn id="52" idx="0"/>
          </p:cNvCxnSpPr>
          <p:nvPr/>
        </p:nvCxnSpPr>
        <p:spPr>
          <a:xfrm rot="5400000">
            <a:off x="2052501" y="1031533"/>
            <a:ext cx="2140633" cy="1027643"/>
          </a:xfrm>
          <a:prstGeom prst="bentConnector3">
            <a:avLst>
              <a:gd name="adj1" fmla="val 7499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stCxn id="4" idx="3"/>
            <a:endCxn id="9" idx="1"/>
          </p:cNvCxnSpPr>
          <p:nvPr/>
        </p:nvCxnSpPr>
        <p:spPr>
          <a:xfrm>
            <a:off x="1077132" y="1495168"/>
            <a:ext cx="832758" cy="1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endCxn id="6" idx="1"/>
          </p:cNvCxnSpPr>
          <p:nvPr/>
        </p:nvCxnSpPr>
        <p:spPr>
          <a:xfrm rot="5400000" flipH="1" flipV="1">
            <a:off x="1294506" y="288283"/>
            <a:ext cx="1720628" cy="16410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52" idx="1"/>
          </p:cNvCxnSpPr>
          <p:nvPr/>
        </p:nvCxnSpPr>
        <p:spPr>
          <a:xfrm rot="16200000" flipH="1">
            <a:off x="909194" y="1920282"/>
            <a:ext cx="1354450" cy="5042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7" idx="1"/>
          </p:cNvCxnSpPr>
          <p:nvPr/>
        </p:nvCxnSpPr>
        <p:spPr>
          <a:xfrm flipV="1">
            <a:off x="3379462" y="1488971"/>
            <a:ext cx="734038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2" idx="3"/>
            <a:endCxn id="8" idx="1"/>
          </p:cNvCxnSpPr>
          <p:nvPr/>
        </p:nvCxnSpPr>
        <p:spPr>
          <a:xfrm>
            <a:off x="3379462" y="2849616"/>
            <a:ext cx="699985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6" idx="3"/>
          </p:cNvCxnSpPr>
          <p:nvPr/>
        </p:nvCxnSpPr>
        <p:spPr>
          <a:xfrm>
            <a:off x="4297944" y="248479"/>
            <a:ext cx="2175781" cy="879148"/>
          </a:xfrm>
          <a:prstGeom prst="bentConnector3">
            <a:avLst>
              <a:gd name="adj1" fmla="val 761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11" idx="1"/>
          </p:cNvCxnSpPr>
          <p:nvPr/>
        </p:nvCxnSpPr>
        <p:spPr>
          <a:xfrm>
            <a:off x="5436114" y="1488970"/>
            <a:ext cx="1037612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8" idx="3"/>
          </p:cNvCxnSpPr>
          <p:nvPr/>
        </p:nvCxnSpPr>
        <p:spPr>
          <a:xfrm flipV="1">
            <a:off x="5402060" y="1850313"/>
            <a:ext cx="1071666" cy="1006688"/>
          </a:xfrm>
          <a:prstGeom prst="bentConnector3">
            <a:avLst>
              <a:gd name="adj1" fmla="val 513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3"/>
            <a:endCxn id="5" idx="1"/>
          </p:cNvCxnSpPr>
          <p:nvPr/>
        </p:nvCxnSpPr>
        <p:spPr>
          <a:xfrm>
            <a:off x="7933090" y="1495167"/>
            <a:ext cx="238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838528" y="2615671"/>
            <a:ext cx="1540934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21~40</a:t>
            </a:r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30</Words>
  <Application>Microsoft Office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2020-05-07T01:07:35Z</dcterms:created>
  <dcterms:modified xsi:type="dcterms:W3CDTF">2020-06-01T02:06:40Z</dcterms:modified>
</cp:coreProperties>
</file>