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79" d="100"/>
          <a:sy n="79" d="100"/>
        </p:scale>
        <p:origin x="104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B4B-35AB-42D3-8D80-4B8BF057AD9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8DA-0F1B-4DA6-ADFC-414A8E3945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22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B4B-35AB-42D3-8D80-4B8BF057AD9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8DA-0F1B-4DA6-ADFC-414A8E3945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0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B4B-35AB-42D3-8D80-4B8BF057AD9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8DA-0F1B-4DA6-ADFC-414A8E3945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55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B4B-35AB-42D3-8D80-4B8BF057AD9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8DA-0F1B-4DA6-ADFC-414A8E3945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32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B4B-35AB-42D3-8D80-4B8BF057AD9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8DA-0F1B-4DA6-ADFC-414A8E3945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78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B4B-35AB-42D3-8D80-4B8BF057AD9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8DA-0F1B-4DA6-ADFC-414A8E3945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75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B4B-35AB-42D3-8D80-4B8BF057AD9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8DA-0F1B-4DA6-ADFC-414A8E3945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38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B4B-35AB-42D3-8D80-4B8BF057AD9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8DA-0F1B-4DA6-ADFC-414A8E3945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88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B4B-35AB-42D3-8D80-4B8BF057AD9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8DA-0F1B-4DA6-ADFC-414A8E3945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2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B4B-35AB-42D3-8D80-4B8BF057AD9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8DA-0F1B-4DA6-ADFC-414A8E3945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69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DB4B-35AB-42D3-8D80-4B8BF057AD9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18DA-0F1B-4DA6-ADFC-414A8E3945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31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DDB4B-35AB-42D3-8D80-4B8BF057AD9F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18DA-0F1B-4DA6-ADFC-414A8E3945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16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696" y="1140019"/>
            <a:ext cx="1065436" cy="7102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5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訓練資料</a:t>
            </a:r>
            <a:endParaRPr lang="zh-TW" altLang="en-US" sz="15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8093271" y="1485166"/>
            <a:ext cx="1050512" cy="5266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35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最終模型</a:t>
            </a:r>
            <a:endParaRPr lang="zh-TW" altLang="en-US" sz="135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2975331" y="21918"/>
            <a:ext cx="1322614" cy="4531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35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全域模型</a:t>
            </a:r>
            <a:endParaRPr lang="zh-TW" altLang="en-US" sz="135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113500" y="1036239"/>
            <a:ext cx="1322614" cy="4531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35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補丁模型 </a:t>
            </a:r>
            <a:r>
              <a:rPr lang="en-US" altLang="zh-TW" sz="135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endParaRPr lang="zh-TW" altLang="en-US" sz="135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4079447" y="3111960"/>
            <a:ext cx="1322614" cy="4531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35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補丁模型 </a:t>
            </a:r>
            <a:r>
              <a:rPr lang="en-US" altLang="zh-TW" sz="135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endParaRPr lang="zh-TW" altLang="en-US" sz="135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909890" y="1036238"/>
            <a:ext cx="1469572" cy="4678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補丁</a:t>
            </a:r>
            <a:r>
              <a:rPr lang="en-US" altLang="zh-TW" sz="13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1</a:t>
            </a:r>
          </a:p>
          <a:p>
            <a:pPr algn="ctr"/>
            <a:r>
              <a:rPr lang="zh-TW" altLang="en-US" sz="135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</a:t>
            </a:r>
            <a:r>
              <a:rPr lang="en-US" altLang="zh-TW" sz="135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1~20</a:t>
            </a:r>
            <a:r>
              <a:rPr lang="zh-TW" altLang="en-US" sz="135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手</a:t>
            </a:r>
            <a:endParaRPr lang="zh-TW" altLang="en-US" sz="135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293796" y="994909"/>
            <a:ext cx="1483468" cy="15071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5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決定哪一個模型將被使用</a:t>
            </a:r>
            <a:endParaRPr lang="zh-TW" altLang="en-US" sz="15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2" name="肘形接點 11"/>
          <p:cNvCxnSpPr>
            <a:stCxn id="6" idx="2"/>
            <a:endCxn id="9" idx="0"/>
          </p:cNvCxnSpPr>
          <p:nvPr/>
        </p:nvCxnSpPr>
        <p:spPr>
          <a:xfrm rot="5400000">
            <a:off x="2860057" y="259657"/>
            <a:ext cx="561203" cy="99196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6" idx="2"/>
            <a:endCxn id="52" idx="0"/>
          </p:cNvCxnSpPr>
          <p:nvPr/>
        </p:nvCxnSpPr>
        <p:spPr>
          <a:xfrm rot="5400000">
            <a:off x="1829581" y="1290132"/>
            <a:ext cx="2622154" cy="991961"/>
          </a:xfrm>
          <a:prstGeom prst="bentConnector3">
            <a:avLst>
              <a:gd name="adj1" fmla="val 8561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endCxn id="6" idx="1"/>
          </p:cNvCxnSpPr>
          <p:nvPr/>
        </p:nvCxnSpPr>
        <p:spPr>
          <a:xfrm rot="5400000" flipH="1" flipV="1">
            <a:off x="1294506" y="288281"/>
            <a:ext cx="1720628" cy="164102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endCxn id="52" idx="1"/>
          </p:cNvCxnSpPr>
          <p:nvPr/>
        </p:nvCxnSpPr>
        <p:spPr>
          <a:xfrm rot="16200000" flipH="1">
            <a:off x="944877" y="2366119"/>
            <a:ext cx="1354447" cy="57558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9" idx="3"/>
            <a:endCxn id="7" idx="1"/>
          </p:cNvCxnSpPr>
          <p:nvPr/>
        </p:nvCxnSpPr>
        <p:spPr>
          <a:xfrm flipV="1">
            <a:off x="3379462" y="1262798"/>
            <a:ext cx="734038" cy="73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52" idx="3"/>
            <a:endCxn id="8" idx="1"/>
          </p:cNvCxnSpPr>
          <p:nvPr/>
        </p:nvCxnSpPr>
        <p:spPr>
          <a:xfrm>
            <a:off x="3379462" y="3331133"/>
            <a:ext cx="699985" cy="73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接點 18"/>
          <p:cNvCxnSpPr>
            <a:stCxn id="6" idx="3"/>
            <a:endCxn id="11" idx="0"/>
          </p:cNvCxnSpPr>
          <p:nvPr/>
        </p:nvCxnSpPr>
        <p:spPr>
          <a:xfrm>
            <a:off x="4297945" y="248477"/>
            <a:ext cx="2737585" cy="74643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stCxn id="8" idx="3"/>
            <a:endCxn id="11" idx="2"/>
          </p:cNvCxnSpPr>
          <p:nvPr/>
        </p:nvCxnSpPr>
        <p:spPr>
          <a:xfrm flipV="1">
            <a:off x="5402061" y="2502027"/>
            <a:ext cx="1633469" cy="83649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1" idx="3"/>
            <a:endCxn id="5" idx="1"/>
          </p:cNvCxnSpPr>
          <p:nvPr/>
        </p:nvCxnSpPr>
        <p:spPr>
          <a:xfrm>
            <a:off x="7777264" y="1748468"/>
            <a:ext cx="3160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909890" y="3097189"/>
            <a:ext cx="1469572" cy="4678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補丁</a:t>
            </a:r>
            <a:r>
              <a:rPr lang="en-US" altLang="zh-TW" sz="13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35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endParaRPr lang="en-US" altLang="zh-TW" sz="135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35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</a:t>
            </a:r>
            <a:r>
              <a:rPr lang="en-US" altLang="zh-TW" sz="135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41~90</a:t>
            </a:r>
            <a:r>
              <a:rPr lang="zh-TW" altLang="en-US" sz="135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手</a:t>
            </a:r>
            <a:endParaRPr lang="zh-TW" altLang="en-US" sz="135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4113500" y="2043058"/>
            <a:ext cx="1322614" cy="4531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35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補丁模型 </a:t>
            </a:r>
            <a:r>
              <a:rPr lang="en-US" altLang="zh-TW" sz="135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endParaRPr lang="zh-TW" altLang="en-US" sz="135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1909890" y="2043058"/>
            <a:ext cx="1469572" cy="4678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補丁</a:t>
            </a:r>
            <a:r>
              <a:rPr lang="en-US" altLang="zh-TW" sz="13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2</a:t>
            </a:r>
          </a:p>
          <a:p>
            <a:pPr algn="ctr"/>
            <a:r>
              <a:rPr lang="zh-TW" altLang="en-US" sz="135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</a:t>
            </a:r>
            <a:r>
              <a:rPr lang="en-US" altLang="zh-TW" sz="135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21~40</a:t>
            </a:r>
            <a:r>
              <a:rPr lang="zh-TW" altLang="en-US" sz="135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手</a:t>
            </a:r>
            <a:endParaRPr lang="zh-TW" altLang="en-US" sz="135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5" name="肘形接點 24"/>
          <p:cNvCxnSpPr>
            <a:endCxn id="24" idx="0"/>
          </p:cNvCxnSpPr>
          <p:nvPr/>
        </p:nvCxnSpPr>
        <p:spPr>
          <a:xfrm rot="5400000">
            <a:off x="2746970" y="1153391"/>
            <a:ext cx="787374" cy="99196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4" idx="3"/>
            <a:endCxn id="23" idx="1"/>
          </p:cNvCxnSpPr>
          <p:nvPr/>
        </p:nvCxnSpPr>
        <p:spPr>
          <a:xfrm flipV="1">
            <a:off x="3379462" y="2269618"/>
            <a:ext cx="734038" cy="73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cxnSpLocks/>
            <a:stCxn id="4" idx="3"/>
          </p:cNvCxnSpPr>
          <p:nvPr/>
        </p:nvCxnSpPr>
        <p:spPr>
          <a:xfrm>
            <a:off x="1077132" y="1495166"/>
            <a:ext cx="257176" cy="0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7" idx="3"/>
          </p:cNvCxnSpPr>
          <p:nvPr/>
        </p:nvCxnSpPr>
        <p:spPr>
          <a:xfrm>
            <a:off x="5436114" y="1262798"/>
            <a:ext cx="857681" cy="73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23" idx="3"/>
          </p:cNvCxnSpPr>
          <p:nvPr/>
        </p:nvCxnSpPr>
        <p:spPr>
          <a:xfrm>
            <a:off x="5436114" y="2269617"/>
            <a:ext cx="857681" cy="73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82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38</Words>
  <Application>Microsoft Office PowerPoint</Application>
  <PresentationFormat>如螢幕大小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14</cp:revision>
  <dcterms:created xsi:type="dcterms:W3CDTF">2020-05-07T01:07:35Z</dcterms:created>
  <dcterms:modified xsi:type="dcterms:W3CDTF">2020-06-01T02:06:31Z</dcterms:modified>
</cp:coreProperties>
</file>