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20" d="100"/>
          <a:sy n="120" d="100"/>
        </p:scale>
        <p:origin x="-4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7C79-C7FD-3149-998F-E2C9BD54D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1BFC9-14A1-A24F-98C2-0F0EAA341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9FC10-B043-6A47-B6D9-7721E50D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D4C1-E7B7-3343-829F-341E6A51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022B-3957-8A40-B027-7956A091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9DB4-FF7B-F84F-81E8-8490AA3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91445-8A64-724A-90DF-EDE0A039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480F-6D4E-0D4A-9A71-CA7263C3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2F17-A0A6-144C-8D3B-7E99DFB6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1836-422E-DB4C-B015-CA3515E8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4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9E3AF-1F4C-B545-850E-CCCBA8325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9026-635B-1241-B447-AF20E4383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7D97-9BF2-4F4A-A26B-E24D88EC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10C4-6B21-494D-B81F-F1FD3925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72EB-DFFE-0C41-AA30-6719EB7A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E62D-1EF0-074F-B4ED-9EFB653E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5D09-4E62-0646-AECF-8DC119B4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91CB-5599-914A-8749-78D83E7A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4870-B32B-694F-A83B-1F1201BB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C407-8133-7449-BB97-942CB9C1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B144-0D6C-0E4E-81CC-179BB8AD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ADA8-478F-6646-B82D-582F0F9D7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6935-86F9-3A45-A9D5-2EB9617E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6D40-FC9D-C948-BB20-3B1FFB78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7270-6421-214D-A762-CF19F639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C6FD-50F0-874E-AC20-ECE949AD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8A98-5B45-B44F-9067-F423C4C1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67D1-1DE9-0A43-A2BC-9CD09DB6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4E1C2-43F3-8642-B61E-1D3D195A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12F45-C0B4-2943-8405-594E8E31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54118-F005-4744-A1CD-4B401123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1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5BC0-1BB3-E344-BE7D-829C15B6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D71C5-F941-1F40-985D-02679B38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DBC23-8A5E-204A-9BCD-D6B1E232E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FED9F-947B-9247-92C6-49B81F378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B0C12-8A76-1F41-A643-7BBF3073C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BD8A0-4C5D-A04B-917D-D286FB3D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9C357-1385-F44E-8475-AC4E082C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61FDF-B8C2-914C-9BC5-98C48F06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2B1A-83A8-544E-9276-7F12E1C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924-FC8F-F548-86A7-2151123B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743E5-55AC-354F-987D-002CDED1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DAAD5-F95E-7144-9C02-4B585CB4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CAF98-01B0-D543-92FB-6CE3B3C8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0C6F9-F100-884F-A4FE-63C16269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97128-9C8B-D34D-81E6-97A73FF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C835-E8D8-B144-B299-65CA3692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879A-8B84-D849-950B-B277EDB5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DD8D2-0444-0A46-9E4D-F9979D2C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39C8-37E5-E840-8959-CC9B71F3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6367-54E4-F043-94EE-486CB456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15D5-D588-E148-824A-7A3896C4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3765-E4F7-5F46-9D61-9860BE5C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8028D-02EF-0B4D-8D86-37DE5BDC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AF86F-7A81-834E-A621-D5772E36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C496-6DD5-1444-B348-8A6B155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D9455-F92E-EB41-8DB3-547739D8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6094B-80A3-1B44-8775-959E0CC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238CC-190C-A54F-ABE1-BDC97B7A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5B66D-41CD-CC43-8B9C-87008E69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E8FA-9568-B844-A977-68154D00C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9086-A79D-C248-A2AD-72D1306395AE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BCE6-272E-C345-9E43-AF2208D20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D79D-8AD7-7E48-9C66-DE5A4399B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09A7-F687-8F4D-8E43-0F2537B5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06456-854A-6E48-B1AA-57F64D819F9F}"/>
              </a:ext>
            </a:extLst>
          </p:cNvPr>
          <p:cNvCxnSpPr/>
          <p:nvPr/>
        </p:nvCxnSpPr>
        <p:spPr>
          <a:xfrm flipV="1">
            <a:off x="1775182" y="2044557"/>
            <a:ext cx="0" cy="2178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13EEF-231D-B14D-A8CC-937B3C4D3426}"/>
              </a:ext>
            </a:extLst>
          </p:cNvPr>
          <p:cNvCxnSpPr>
            <a:cxnSpLocks/>
          </p:cNvCxnSpPr>
          <p:nvPr/>
        </p:nvCxnSpPr>
        <p:spPr>
          <a:xfrm>
            <a:off x="1764908" y="4220967"/>
            <a:ext cx="3801438" cy="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78DF5-E74F-4740-B44E-18F6B0EFACC7}"/>
              </a:ext>
            </a:extLst>
          </p:cNvPr>
          <p:cNvSpPr/>
          <p:nvPr/>
        </p:nvSpPr>
        <p:spPr>
          <a:xfrm>
            <a:off x="1460016" y="2044557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9BE2F-56B2-8845-98DA-3DEC55609F09}"/>
              </a:ext>
            </a:extLst>
          </p:cNvPr>
          <p:cNvSpPr/>
          <p:nvPr/>
        </p:nvSpPr>
        <p:spPr>
          <a:xfrm>
            <a:off x="5269469" y="4220967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34F93C-895E-8E4D-AE0F-3C02F911612E}"/>
              </a:ext>
            </a:extLst>
          </p:cNvPr>
          <p:cNvCxnSpPr/>
          <p:nvPr/>
        </p:nvCxnSpPr>
        <p:spPr>
          <a:xfrm flipV="1">
            <a:off x="1775182" y="2533135"/>
            <a:ext cx="3282593" cy="1260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39D2683-CA7E-F245-8690-4D2FDAE4408F}"/>
              </a:ext>
            </a:extLst>
          </p:cNvPr>
          <p:cNvSpPr/>
          <p:nvPr/>
        </p:nvSpPr>
        <p:spPr>
          <a:xfrm>
            <a:off x="2265148" y="326218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783402-C908-B14F-97ED-743F07445E61}"/>
              </a:ext>
            </a:extLst>
          </p:cNvPr>
          <p:cNvSpPr/>
          <p:nvPr/>
        </p:nvSpPr>
        <p:spPr>
          <a:xfrm>
            <a:off x="2615256" y="320451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43F2D7-D7EF-5A4A-A2CA-2560E0D01954}"/>
              </a:ext>
            </a:extLst>
          </p:cNvPr>
          <p:cNvSpPr/>
          <p:nvPr/>
        </p:nvSpPr>
        <p:spPr>
          <a:xfrm>
            <a:off x="2394197" y="377498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C30040-9AD7-6444-B164-9D1FFC63376C}"/>
              </a:ext>
            </a:extLst>
          </p:cNvPr>
          <p:cNvSpPr/>
          <p:nvPr/>
        </p:nvSpPr>
        <p:spPr>
          <a:xfrm>
            <a:off x="2965364" y="314009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26542C-2773-594A-A4D0-561ED7F7C383}"/>
              </a:ext>
            </a:extLst>
          </p:cNvPr>
          <p:cNvSpPr/>
          <p:nvPr/>
        </p:nvSpPr>
        <p:spPr>
          <a:xfrm>
            <a:off x="3113913" y="347636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A8B43E-ADF7-7242-83DE-5A039CE17C90}"/>
              </a:ext>
            </a:extLst>
          </p:cNvPr>
          <p:cNvSpPr/>
          <p:nvPr/>
        </p:nvSpPr>
        <p:spPr>
          <a:xfrm>
            <a:off x="2965364" y="280659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23BE4C-799E-C541-9BEB-244A7796D687}"/>
              </a:ext>
            </a:extLst>
          </p:cNvPr>
          <p:cNvSpPr/>
          <p:nvPr/>
        </p:nvSpPr>
        <p:spPr>
          <a:xfrm>
            <a:off x="2890972" y="366698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0573D9-8230-F143-83F8-2F9BD19EE870}"/>
              </a:ext>
            </a:extLst>
          </p:cNvPr>
          <p:cNvSpPr/>
          <p:nvPr/>
        </p:nvSpPr>
        <p:spPr>
          <a:xfrm>
            <a:off x="3508764" y="33750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D06CE4-11C9-0B4C-9604-9E736E6102E2}"/>
              </a:ext>
            </a:extLst>
          </p:cNvPr>
          <p:cNvSpPr/>
          <p:nvPr/>
        </p:nvSpPr>
        <p:spPr>
          <a:xfrm>
            <a:off x="3555324" y="276700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7E1BB5-B8A0-9A48-8C41-69A0BA6F6745}"/>
              </a:ext>
            </a:extLst>
          </p:cNvPr>
          <p:cNvSpPr/>
          <p:nvPr/>
        </p:nvSpPr>
        <p:spPr>
          <a:xfrm>
            <a:off x="2615256" y="35893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736BD6-D627-6A49-9272-826C63B28209}"/>
              </a:ext>
            </a:extLst>
          </p:cNvPr>
          <p:cNvSpPr/>
          <p:nvPr/>
        </p:nvSpPr>
        <p:spPr>
          <a:xfrm>
            <a:off x="3892120" y="25459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73BEC5-DD39-3346-A88A-71D4B3E81C05}"/>
              </a:ext>
            </a:extLst>
          </p:cNvPr>
          <p:cNvSpPr/>
          <p:nvPr/>
        </p:nvSpPr>
        <p:spPr>
          <a:xfrm>
            <a:off x="3892120" y="304778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CAB617-E479-6E49-88F4-5209E4095B54}"/>
              </a:ext>
            </a:extLst>
          </p:cNvPr>
          <p:cNvSpPr/>
          <p:nvPr/>
        </p:nvSpPr>
        <p:spPr>
          <a:xfrm>
            <a:off x="3235583" y="286059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6C534A-E76E-F143-A930-25F0B01EF466}"/>
              </a:ext>
            </a:extLst>
          </p:cNvPr>
          <p:cNvSpPr/>
          <p:nvPr/>
        </p:nvSpPr>
        <p:spPr>
          <a:xfrm>
            <a:off x="4187775" y="222922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D4EE7B-503F-204B-AD38-A4C295DCB3CC}"/>
              </a:ext>
            </a:extLst>
          </p:cNvPr>
          <p:cNvSpPr/>
          <p:nvPr/>
        </p:nvSpPr>
        <p:spPr>
          <a:xfrm>
            <a:off x="4366947" y="253083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FE96AE-B796-CB42-8A5A-DA5A5343B4C5}"/>
              </a:ext>
            </a:extLst>
          </p:cNvPr>
          <p:cNvSpPr/>
          <p:nvPr/>
        </p:nvSpPr>
        <p:spPr>
          <a:xfrm>
            <a:off x="3508764" y="316904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7E49B2-1CFA-3C42-9054-C9F1CCF19896}"/>
              </a:ext>
            </a:extLst>
          </p:cNvPr>
          <p:cNvSpPr/>
          <p:nvPr/>
        </p:nvSpPr>
        <p:spPr>
          <a:xfrm>
            <a:off x="4374131" y="309651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285F08-31DC-044D-8829-846F22AD5452}"/>
              </a:ext>
            </a:extLst>
          </p:cNvPr>
          <p:cNvCxnSpPr>
            <a:cxnSpLocks/>
          </p:cNvCxnSpPr>
          <p:nvPr/>
        </p:nvCxnSpPr>
        <p:spPr>
          <a:xfrm>
            <a:off x="4286395" y="2836019"/>
            <a:ext cx="124818" cy="253456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9141A5-F605-3649-9153-F79C00199377}"/>
              </a:ext>
            </a:extLst>
          </p:cNvPr>
          <p:cNvCxnSpPr/>
          <p:nvPr/>
        </p:nvCxnSpPr>
        <p:spPr>
          <a:xfrm flipV="1">
            <a:off x="6355253" y="2042845"/>
            <a:ext cx="0" cy="2178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0D5816-B2EC-4F4F-926B-6F4B82465965}"/>
              </a:ext>
            </a:extLst>
          </p:cNvPr>
          <p:cNvCxnSpPr>
            <a:cxnSpLocks/>
          </p:cNvCxnSpPr>
          <p:nvPr/>
        </p:nvCxnSpPr>
        <p:spPr>
          <a:xfrm>
            <a:off x="6344979" y="4219255"/>
            <a:ext cx="3801438" cy="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C70E1-F555-E44B-9308-8AD33BB4F760}"/>
              </a:ext>
            </a:extLst>
          </p:cNvPr>
          <p:cNvSpPr/>
          <p:nvPr/>
        </p:nvSpPr>
        <p:spPr>
          <a:xfrm>
            <a:off x="6040087" y="2042845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AD6CBB-AF95-DE42-86C1-451995AC8BC4}"/>
              </a:ext>
            </a:extLst>
          </p:cNvPr>
          <p:cNvSpPr/>
          <p:nvPr/>
        </p:nvSpPr>
        <p:spPr>
          <a:xfrm>
            <a:off x="9849540" y="4219255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54BD84-7DED-7049-9BB3-255DE5A9D557}"/>
              </a:ext>
            </a:extLst>
          </p:cNvPr>
          <p:cNvCxnSpPr/>
          <p:nvPr/>
        </p:nvCxnSpPr>
        <p:spPr>
          <a:xfrm flipV="1">
            <a:off x="6355253" y="2531423"/>
            <a:ext cx="3282593" cy="1260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066A154-F883-764D-9F58-E446519F3655}"/>
              </a:ext>
            </a:extLst>
          </p:cNvPr>
          <p:cNvSpPr/>
          <p:nvPr/>
        </p:nvSpPr>
        <p:spPr>
          <a:xfrm>
            <a:off x="6845219" y="326047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FF1E2D9-ED64-564F-82F5-E01496643572}"/>
              </a:ext>
            </a:extLst>
          </p:cNvPr>
          <p:cNvSpPr/>
          <p:nvPr/>
        </p:nvSpPr>
        <p:spPr>
          <a:xfrm>
            <a:off x="7195327" y="32028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37728B-A649-2342-8DAE-EF2A6D218382}"/>
              </a:ext>
            </a:extLst>
          </p:cNvPr>
          <p:cNvSpPr/>
          <p:nvPr/>
        </p:nvSpPr>
        <p:spPr>
          <a:xfrm>
            <a:off x="6974268" y="37732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61F8C9-7D34-D047-86E3-30954994C5FC}"/>
              </a:ext>
            </a:extLst>
          </p:cNvPr>
          <p:cNvSpPr/>
          <p:nvPr/>
        </p:nvSpPr>
        <p:spPr>
          <a:xfrm>
            <a:off x="7545435" y="31383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84C866-FEC2-6D4D-81CE-12BC8D7B1ACC}"/>
              </a:ext>
            </a:extLst>
          </p:cNvPr>
          <p:cNvSpPr/>
          <p:nvPr/>
        </p:nvSpPr>
        <p:spPr>
          <a:xfrm>
            <a:off x="7693984" y="347465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865242-4F54-9746-AB4E-63C440E26D36}"/>
              </a:ext>
            </a:extLst>
          </p:cNvPr>
          <p:cNvSpPr/>
          <p:nvPr/>
        </p:nvSpPr>
        <p:spPr>
          <a:xfrm>
            <a:off x="7545435" y="280487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BE1FB2-B27B-3E4C-B4D3-8077198C626A}"/>
              </a:ext>
            </a:extLst>
          </p:cNvPr>
          <p:cNvSpPr/>
          <p:nvPr/>
        </p:nvSpPr>
        <p:spPr>
          <a:xfrm>
            <a:off x="7471043" y="36652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02E481-2800-D14B-B2B4-7634E0A909AB}"/>
              </a:ext>
            </a:extLst>
          </p:cNvPr>
          <p:cNvSpPr/>
          <p:nvPr/>
        </p:nvSpPr>
        <p:spPr>
          <a:xfrm>
            <a:off x="8088835" y="33732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A2D5CA-1C11-254B-B910-02CF1E4B8C1A}"/>
              </a:ext>
            </a:extLst>
          </p:cNvPr>
          <p:cNvSpPr/>
          <p:nvPr/>
        </p:nvSpPr>
        <p:spPr>
          <a:xfrm>
            <a:off x="8135395" y="276529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E127B6-DD3C-E34E-B114-A808A85CE082}"/>
              </a:ext>
            </a:extLst>
          </p:cNvPr>
          <p:cNvSpPr/>
          <p:nvPr/>
        </p:nvSpPr>
        <p:spPr>
          <a:xfrm>
            <a:off x="7195327" y="358768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6EE1F39-90F9-C444-BDAE-B6677C62ABE7}"/>
              </a:ext>
            </a:extLst>
          </p:cNvPr>
          <p:cNvSpPr/>
          <p:nvPr/>
        </p:nvSpPr>
        <p:spPr>
          <a:xfrm>
            <a:off x="8472191" y="25442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B57B36-D54F-8F45-BEF2-17B0C94A6FD5}"/>
              </a:ext>
            </a:extLst>
          </p:cNvPr>
          <p:cNvSpPr/>
          <p:nvPr/>
        </p:nvSpPr>
        <p:spPr>
          <a:xfrm>
            <a:off x="8472191" y="30460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6D0342C-936D-E74D-879C-1922F65E9395}"/>
              </a:ext>
            </a:extLst>
          </p:cNvPr>
          <p:cNvSpPr/>
          <p:nvPr/>
        </p:nvSpPr>
        <p:spPr>
          <a:xfrm>
            <a:off x="7815654" y="285887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78B0B9-67D6-D946-88AA-9C38319520BA}"/>
              </a:ext>
            </a:extLst>
          </p:cNvPr>
          <p:cNvSpPr/>
          <p:nvPr/>
        </p:nvSpPr>
        <p:spPr>
          <a:xfrm>
            <a:off x="8767846" y="222751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CCDF323-11B7-B34B-A0BF-E8703CED5B12}"/>
              </a:ext>
            </a:extLst>
          </p:cNvPr>
          <p:cNvSpPr/>
          <p:nvPr/>
        </p:nvSpPr>
        <p:spPr>
          <a:xfrm>
            <a:off x="8947018" y="252912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46064-578D-2546-AD66-9806C80ED9F8}"/>
              </a:ext>
            </a:extLst>
          </p:cNvPr>
          <p:cNvSpPr/>
          <p:nvPr/>
        </p:nvSpPr>
        <p:spPr>
          <a:xfrm>
            <a:off x="8088835" y="316733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0A0944-30AA-D34B-B6F9-FFB833B8D106}"/>
              </a:ext>
            </a:extLst>
          </p:cNvPr>
          <p:cNvSpPr/>
          <p:nvPr/>
        </p:nvSpPr>
        <p:spPr>
          <a:xfrm>
            <a:off x="8964835" y="30948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5349C0-63A6-C942-89B1-CE2DF7405B11}"/>
              </a:ext>
            </a:extLst>
          </p:cNvPr>
          <p:cNvCxnSpPr>
            <a:cxnSpLocks/>
          </p:cNvCxnSpPr>
          <p:nvPr/>
        </p:nvCxnSpPr>
        <p:spPr>
          <a:xfrm flipH="1">
            <a:off x="9021711" y="2772910"/>
            <a:ext cx="317" cy="315917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63CEBF-BB99-4447-8086-3EDBB01832D2}"/>
                  </a:ext>
                </a:extLst>
              </p:cNvPr>
              <p:cNvSpPr txBox="1"/>
              <p:nvPr/>
            </p:nvSpPr>
            <p:spPr>
              <a:xfrm>
                <a:off x="6980072" y="1995291"/>
                <a:ext cx="1197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63CEBF-BB99-4447-8086-3EDBB018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72" y="1995291"/>
                <a:ext cx="1197942" cy="276999"/>
              </a:xfrm>
              <a:prstGeom prst="rect">
                <a:avLst/>
              </a:prstGeom>
              <a:blipFill>
                <a:blip r:embed="rId2"/>
                <a:stretch>
                  <a:fillRect l="-2105" r="-210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FB3D90-3F60-5F4E-B358-25B8333875DF}"/>
              </a:ext>
            </a:extLst>
          </p:cNvPr>
          <p:cNvCxnSpPr/>
          <p:nvPr/>
        </p:nvCxnSpPr>
        <p:spPr>
          <a:xfrm>
            <a:off x="9072835" y="2966879"/>
            <a:ext cx="565011" cy="20045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6AC9C03-AC6F-AC41-B60F-C31F5A9B9BC3}"/>
              </a:ext>
            </a:extLst>
          </p:cNvPr>
          <p:cNvSpPr/>
          <p:nvPr/>
        </p:nvSpPr>
        <p:spPr>
          <a:xfrm>
            <a:off x="9579469" y="3046077"/>
            <a:ext cx="7077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DE71C5-A6E3-D246-900D-D8B9B5BE8583}"/>
              </a:ext>
            </a:extLst>
          </p:cNvPr>
          <p:cNvCxnSpPr/>
          <p:nvPr/>
        </p:nvCxnSpPr>
        <p:spPr>
          <a:xfrm>
            <a:off x="4387002" y="2949634"/>
            <a:ext cx="565011" cy="20045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B81D034-7015-F246-83D5-9638B8EDCE1D}"/>
              </a:ext>
            </a:extLst>
          </p:cNvPr>
          <p:cNvSpPr/>
          <p:nvPr/>
        </p:nvSpPr>
        <p:spPr>
          <a:xfrm>
            <a:off x="4893636" y="3028832"/>
            <a:ext cx="7077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346545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2019-09-18T09:13:13Z</dcterms:created>
  <dcterms:modified xsi:type="dcterms:W3CDTF">2019-09-18T09:36:34Z</dcterms:modified>
</cp:coreProperties>
</file>