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10"/>
  </p:normalViewPr>
  <p:slideViewPr>
    <p:cSldViewPr snapToGrid="0" snapToObjects="1">
      <p:cViewPr varScale="1">
        <p:scale>
          <a:sx n="85" d="100"/>
          <a:sy n="85" d="100"/>
        </p:scale>
        <p:origin x="1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99597-7C85-EE45-B002-A3E0851EC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6C653-0C1A-CA40-A07D-252CC96E0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3A57C-A550-234D-80C6-45DB37519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F826-C758-7648-BE8E-3E744340D053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F90AC-15DF-7E4D-A7A7-C15844619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9F2F3-C0FC-D248-9753-8C1D9C93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E0F9-D326-8243-B066-406DE227E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76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5214-D194-EF43-882B-7AA2A2DDD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5D747B-BE45-F841-9181-A78DE417C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F7398-5AC0-8246-B50F-D9BC61F7D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F826-C758-7648-BE8E-3E744340D053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6BE82-8914-7E43-A4B6-D3F3E6C63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D26D2-E3DD-0440-9C81-A30FD02C5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E0F9-D326-8243-B066-406DE227E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11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F44207-2028-B544-9515-211CC88BA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8DE68-642D-8443-98B1-D7102BE75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0B35F-83B5-8841-80C2-B9C330B91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F826-C758-7648-BE8E-3E744340D053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EC9C4-C559-164E-BA41-CF31754B2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2F8C9-7FF1-7049-B0DC-EC94C4842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E0F9-D326-8243-B066-406DE227E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3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5F3C7-2B1B-3B49-A8B7-D940C0183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49E3B-22FB-8940-9AFF-56FEADD1E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15E86-3F8C-6241-ADF3-0F871CA05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F826-C758-7648-BE8E-3E744340D053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FE6D7-DF94-D440-971E-EBC16D7AA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6AE17-CA90-EB49-8FF9-59E3CA8F1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E0F9-D326-8243-B066-406DE227E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3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EECF-38DA-5B46-90FF-1D052F1F1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215DB-2A37-364D-8288-CDB427994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4B95A-40CB-9141-9E34-F75A9E636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F826-C758-7648-BE8E-3E744340D053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06A98-17C2-DB47-93B0-3DF88D1F0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C98A2-D951-D649-8C1D-EE802846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E0F9-D326-8243-B066-406DE227E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1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A1A6E-A287-FB47-A985-6CBC9A025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E132A-CF31-6044-8B98-BCD6A0DFA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2A748-406F-3A4A-B461-5142C8445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6A608-4D6A-5A4F-AE58-FBF15567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F826-C758-7648-BE8E-3E744340D053}" type="datetimeFigureOut">
              <a:rPr lang="en-US" smtClean="0"/>
              <a:t>9/4/18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D6FE0-C360-F441-8EAF-F303423A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46E0B-5BB8-034F-8B14-5BF2FC54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E0F9-D326-8243-B066-406DE227E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6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04983-77D1-BE44-B029-AAF60883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F77C4-1597-9949-853E-560C9D431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BD711-36FF-B341-B940-4021B5245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E8667-4CDE-7742-BFB5-A649948D3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246E8-0E6E-5642-8DC6-B97CB875BE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C124B0-679F-5545-82A1-11AC3337F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F826-C758-7648-BE8E-3E744340D053}" type="datetimeFigureOut">
              <a:rPr lang="en-US" smtClean="0"/>
              <a:t>9/4/18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BFA2B3-B6B7-8648-A623-01EB64A0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6753C8-A78E-9846-A967-0720416E6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E0F9-D326-8243-B066-406DE227E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7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E8B68-6664-9148-B315-267B6E49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6D9A22-2A9F-744E-BDBC-314CC2CA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F826-C758-7648-BE8E-3E744340D053}" type="datetimeFigureOut">
              <a:rPr lang="en-US" smtClean="0"/>
              <a:t>9/4/18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15633-4D00-1941-B3D5-19EFAF14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4104D-BEAA-3F41-9846-F364EFF9A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E0F9-D326-8243-B066-406DE227E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1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B02FCB-90DC-3F42-8983-44A493574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F826-C758-7648-BE8E-3E744340D053}" type="datetimeFigureOut">
              <a:rPr lang="en-US" smtClean="0"/>
              <a:t>9/4/18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0477BB-A2F0-2A4E-B6FC-A9C5AEEC6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4A7FC-B5DC-6446-BC14-DC1927910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E0F9-D326-8243-B066-406DE227E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4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EE31F-E696-3244-AB1D-3599B7CB1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E2CDD-722F-FE46-9AF9-04194A1BF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5DBFD-A1EE-3A41-BEEB-003240F22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640F5-8BB8-6B45-9F06-28C7A7BCF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F826-C758-7648-BE8E-3E744340D053}" type="datetimeFigureOut">
              <a:rPr lang="en-US" smtClean="0"/>
              <a:t>9/4/18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50854-C437-3E48-87D0-967024E0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7B656-E2FC-854E-8092-E7FE7AC2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E0F9-D326-8243-B066-406DE227E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25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62D31-33E4-FE46-BD43-C270294D8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D7E90C-2FEE-A540-BF82-0E3DC662AC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1B8EE-0A47-2E4C-A1BF-132DFF89C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21651-7268-3040-A64C-6B1D6CAD0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F826-C758-7648-BE8E-3E744340D053}" type="datetimeFigureOut">
              <a:rPr lang="en-US" smtClean="0"/>
              <a:t>9/4/18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0A84A-5777-DB4F-8B4E-0C6EFF004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1CEC6-056F-F04D-972C-45B323178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E0F9-D326-8243-B066-406DE227E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6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BF43C9-D344-B94E-8D61-D2E85F4E9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F38C7-3F5B-0D49-9224-6428EFCCE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DD8A9-A8F7-5541-B1C1-3A64A2053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DF826-C758-7648-BE8E-3E744340D053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D5BBE-ED6F-DF41-9A8F-4A44E6D6D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8CCE-A68B-3A42-A0DE-C2B2B8910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7E0F9-D326-8243-B066-406DE227E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1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3266F798-8613-8A4E-9AB5-F63644898AC6}"/>
              </a:ext>
            </a:extLst>
          </p:cNvPr>
          <p:cNvSpPr/>
          <p:nvPr/>
        </p:nvSpPr>
        <p:spPr>
          <a:xfrm>
            <a:off x="748300" y="4058292"/>
            <a:ext cx="2445250" cy="945222"/>
          </a:xfrm>
          <a:prstGeom prst="round2Diag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Raspberry Pi</a:t>
            </a:r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AAB50936-B19D-274D-944F-6E9F9CF093CD}"/>
              </a:ext>
            </a:extLst>
          </p:cNvPr>
          <p:cNvSpPr/>
          <p:nvPr/>
        </p:nvSpPr>
        <p:spPr>
          <a:xfrm>
            <a:off x="2311685" y="5506949"/>
            <a:ext cx="1130158" cy="78083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LED</a:t>
            </a:r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F2EBAE1D-8775-B24E-A997-879295E80E2E}"/>
              </a:ext>
            </a:extLst>
          </p:cNvPr>
          <p:cNvSpPr/>
          <p:nvPr/>
        </p:nvSpPr>
        <p:spPr>
          <a:xfrm>
            <a:off x="748300" y="5506949"/>
            <a:ext cx="1130158" cy="78083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Env</a:t>
            </a:r>
            <a:r>
              <a:rPr lang="en-US" sz="1050" dirty="0"/>
              <a:t> Sensor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8C53F3-272E-BB41-9490-46C32DA24A86}"/>
              </a:ext>
            </a:extLst>
          </p:cNvPr>
          <p:cNvSpPr/>
          <p:nvPr/>
        </p:nvSpPr>
        <p:spPr>
          <a:xfrm>
            <a:off x="4890499" y="5855578"/>
            <a:ext cx="5229686" cy="3801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VKE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20D95D2-383F-784E-B374-8C0F39E67470}"/>
              </a:ext>
            </a:extLst>
          </p:cNvPr>
          <p:cNvSpPr/>
          <p:nvPr/>
        </p:nvSpPr>
        <p:spPr>
          <a:xfrm>
            <a:off x="4890498" y="3595954"/>
            <a:ext cx="1130158" cy="102741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MQTT </a:t>
            </a:r>
          </a:p>
          <a:p>
            <a:pPr algn="ctr"/>
            <a:r>
              <a:rPr lang="en-US" dirty="0"/>
              <a:t>Gateway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F38391A-E444-0B4A-A697-EA50F9B5111F}"/>
              </a:ext>
            </a:extLst>
          </p:cNvPr>
          <p:cNvSpPr/>
          <p:nvPr/>
        </p:nvSpPr>
        <p:spPr>
          <a:xfrm>
            <a:off x="2063392" y="3554857"/>
            <a:ext cx="1130158" cy="451794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LIOTA </a:t>
            </a:r>
          </a:p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016519A-EAD5-4543-9DCC-BEDCAF3B6BBF}"/>
              </a:ext>
            </a:extLst>
          </p:cNvPr>
          <p:cNvSpPr/>
          <p:nvPr/>
        </p:nvSpPr>
        <p:spPr>
          <a:xfrm>
            <a:off x="748300" y="3554857"/>
            <a:ext cx="1224338" cy="44152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Pulse Agent</a:t>
            </a: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1C3E919B-C600-C341-841D-B96D95968DF7}"/>
              </a:ext>
            </a:extLst>
          </p:cNvPr>
          <p:cNvSpPr/>
          <p:nvPr/>
        </p:nvSpPr>
        <p:spPr>
          <a:xfrm>
            <a:off x="8301517" y="1580826"/>
            <a:ext cx="1633591" cy="97604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Harbor</a:t>
            </a: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E085F4D2-83C6-1A47-AD5E-C1B3849E43B4}"/>
              </a:ext>
            </a:extLst>
          </p:cNvPr>
          <p:cNvSpPr/>
          <p:nvPr/>
        </p:nvSpPr>
        <p:spPr>
          <a:xfrm>
            <a:off x="6372824" y="1612965"/>
            <a:ext cx="1633591" cy="97604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</a:t>
            </a: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6CCD4022-432D-D648-A9C7-864BE4035868}"/>
              </a:ext>
            </a:extLst>
          </p:cNvPr>
          <p:cNvSpPr/>
          <p:nvPr/>
        </p:nvSpPr>
        <p:spPr>
          <a:xfrm>
            <a:off x="6372823" y="871415"/>
            <a:ext cx="1633591" cy="97604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Jenkins</a:t>
            </a:r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8D864D70-DE29-A241-AA6B-E0182D71D099}"/>
              </a:ext>
            </a:extLst>
          </p:cNvPr>
          <p:cNvSpPr/>
          <p:nvPr/>
        </p:nvSpPr>
        <p:spPr>
          <a:xfrm>
            <a:off x="330315" y="472610"/>
            <a:ext cx="1912707" cy="93494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Pulse SaaS</a:t>
            </a:r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33BECF9A-4863-5148-B577-D64660A1EF40}"/>
              </a:ext>
            </a:extLst>
          </p:cNvPr>
          <p:cNvSpPr/>
          <p:nvPr/>
        </p:nvSpPr>
        <p:spPr>
          <a:xfrm>
            <a:off x="3378258" y="472610"/>
            <a:ext cx="1912707" cy="93494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Wavefront</a:t>
            </a:r>
            <a:r>
              <a:rPr lang="en-US" dirty="0"/>
              <a:t> SaaS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249877-BFB5-F940-9D19-9010E8BE77CF}"/>
              </a:ext>
            </a:extLst>
          </p:cNvPr>
          <p:cNvCxnSpPr>
            <a:stCxn id="15" idx="3"/>
            <a:endCxn id="11" idx="0"/>
          </p:cNvCxnSpPr>
          <p:nvPr/>
        </p:nvCxnSpPr>
        <p:spPr>
          <a:xfrm>
            <a:off x="1169800" y="1407559"/>
            <a:ext cx="190669" cy="2147298"/>
          </a:xfrm>
          <a:prstGeom prst="straightConnector1">
            <a:avLst/>
          </a:prstGeom>
          <a:ln w="539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4B13CC-ACD3-434C-9277-37FB2B53118D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216654" y="3850734"/>
            <a:ext cx="1673844" cy="258928"/>
          </a:xfrm>
          <a:prstGeom prst="straightConnector1">
            <a:avLst/>
          </a:prstGeom>
          <a:ln w="539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4C58C47-A14D-FD4E-BDBE-435033E3255E}"/>
              </a:ext>
            </a:extLst>
          </p:cNvPr>
          <p:cNvSpPr/>
          <p:nvPr/>
        </p:nvSpPr>
        <p:spPr>
          <a:xfrm>
            <a:off x="748300" y="5065158"/>
            <a:ext cx="2445250" cy="33474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IOT Code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9375FDB-A66C-EF46-92D8-323A52DBFC90}"/>
              </a:ext>
            </a:extLst>
          </p:cNvPr>
          <p:cNvSpPr/>
          <p:nvPr/>
        </p:nvSpPr>
        <p:spPr>
          <a:xfrm>
            <a:off x="6613087" y="3595954"/>
            <a:ext cx="1153066" cy="102741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01FDD4D-2E6C-2149-8CFC-CD7D9F53299B}"/>
              </a:ext>
            </a:extLst>
          </p:cNvPr>
          <p:cNvSpPr/>
          <p:nvPr/>
        </p:nvSpPr>
        <p:spPr>
          <a:xfrm>
            <a:off x="8541779" y="3595954"/>
            <a:ext cx="1153066" cy="102741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24" name="Can 23">
            <a:extLst>
              <a:ext uri="{FF2B5EF4-FFF2-40B4-BE49-F238E27FC236}">
                <a16:creationId xmlns:a16="http://schemas.microsoft.com/office/drawing/2014/main" id="{880BCEBE-69C9-BC4B-BA39-88FA8311CBA2}"/>
              </a:ext>
            </a:extLst>
          </p:cNvPr>
          <p:cNvSpPr/>
          <p:nvPr/>
        </p:nvSpPr>
        <p:spPr>
          <a:xfrm>
            <a:off x="6625444" y="4994072"/>
            <a:ext cx="1153066" cy="78124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6FFEBE6-DB43-AA48-AD25-E99868FD7C25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7189620" y="4623369"/>
            <a:ext cx="12357" cy="566015"/>
          </a:xfrm>
          <a:prstGeom prst="straightConnector1">
            <a:avLst/>
          </a:prstGeom>
          <a:ln w="539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CABA883-87A8-6F49-B6B2-58534A94CAEA}"/>
              </a:ext>
            </a:extLst>
          </p:cNvPr>
          <p:cNvCxnSpPr>
            <a:cxnSpLocks/>
            <a:stCxn id="23" idx="1"/>
            <a:endCxn id="22" idx="3"/>
          </p:cNvCxnSpPr>
          <p:nvPr/>
        </p:nvCxnSpPr>
        <p:spPr>
          <a:xfrm flipH="1">
            <a:off x="7766153" y="4109662"/>
            <a:ext cx="775626" cy="0"/>
          </a:xfrm>
          <a:prstGeom prst="straightConnector1">
            <a:avLst/>
          </a:prstGeom>
          <a:ln w="539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65F742-13DE-6D41-AB21-53F23D381F68}"/>
              </a:ext>
            </a:extLst>
          </p:cNvPr>
          <p:cNvCxnSpPr>
            <a:cxnSpLocks/>
            <a:stCxn id="22" idx="1"/>
            <a:endCxn id="9" idx="3"/>
          </p:cNvCxnSpPr>
          <p:nvPr/>
        </p:nvCxnSpPr>
        <p:spPr>
          <a:xfrm flipH="1">
            <a:off x="6020656" y="4109662"/>
            <a:ext cx="592431" cy="0"/>
          </a:xfrm>
          <a:prstGeom prst="straightConnector1">
            <a:avLst/>
          </a:prstGeom>
          <a:ln w="539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687A64D-BD33-5840-B550-AE648790A980}"/>
              </a:ext>
            </a:extLst>
          </p:cNvPr>
          <p:cNvCxnSpPr>
            <a:cxnSpLocks/>
            <a:stCxn id="16" idx="3"/>
            <a:endCxn id="22" idx="0"/>
          </p:cNvCxnSpPr>
          <p:nvPr/>
        </p:nvCxnSpPr>
        <p:spPr>
          <a:xfrm>
            <a:off x="4217743" y="1407559"/>
            <a:ext cx="2971877" cy="2188395"/>
          </a:xfrm>
          <a:prstGeom prst="straightConnector1">
            <a:avLst/>
          </a:prstGeom>
          <a:ln w="349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n 41">
            <a:extLst>
              <a:ext uri="{FF2B5EF4-FFF2-40B4-BE49-F238E27FC236}">
                <a16:creationId xmlns:a16="http://schemas.microsoft.com/office/drawing/2014/main" id="{99984309-8BC0-A64E-BEE6-944187E7A146}"/>
              </a:ext>
            </a:extLst>
          </p:cNvPr>
          <p:cNvSpPr/>
          <p:nvPr/>
        </p:nvSpPr>
        <p:spPr>
          <a:xfrm>
            <a:off x="9255211" y="2458995"/>
            <a:ext cx="679897" cy="59312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</a:t>
            </a:r>
          </a:p>
        </p:txBody>
      </p:sp>
      <p:sp>
        <p:nvSpPr>
          <p:cNvPr id="43" name="Can 42">
            <a:extLst>
              <a:ext uri="{FF2B5EF4-FFF2-40B4-BE49-F238E27FC236}">
                <a16:creationId xmlns:a16="http://schemas.microsoft.com/office/drawing/2014/main" id="{5E2D4BA1-CDA6-6E45-999E-EDE38D2351A9}"/>
              </a:ext>
            </a:extLst>
          </p:cNvPr>
          <p:cNvSpPr/>
          <p:nvPr/>
        </p:nvSpPr>
        <p:spPr>
          <a:xfrm>
            <a:off x="6152138" y="2143838"/>
            <a:ext cx="679897" cy="59312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</a:t>
            </a:r>
          </a:p>
        </p:txBody>
      </p:sp>
      <p:sp>
        <p:nvSpPr>
          <p:cNvPr id="44" name="Can 43">
            <a:extLst>
              <a:ext uri="{FF2B5EF4-FFF2-40B4-BE49-F238E27FC236}">
                <a16:creationId xmlns:a16="http://schemas.microsoft.com/office/drawing/2014/main" id="{66F2D7D1-2EF3-0F4B-90D7-661745B2BE4A}"/>
              </a:ext>
            </a:extLst>
          </p:cNvPr>
          <p:cNvSpPr/>
          <p:nvPr/>
        </p:nvSpPr>
        <p:spPr>
          <a:xfrm>
            <a:off x="6372823" y="5559016"/>
            <a:ext cx="679897" cy="59312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</a:t>
            </a:r>
          </a:p>
        </p:txBody>
      </p:sp>
      <p:sp>
        <p:nvSpPr>
          <p:cNvPr id="45" name="Triangle 44">
            <a:extLst>
              <a:ext uri="{FF2B5EF4-FFF2-40B4-BE49-F238E27FC236}">
                <a16:creationId xmlns:a16="http://schemas.microsoft.com/office/drawing/2014/main" id="{F7BC050A-BCC9-1847-BEFD-7C84259454C1}"/>
              </a:ext>
            </a:extLst>
          </p:cNvPr>
          <p:cNvSpPr/>
          <p:nvPr/>
        </p:nvSpPr>
        <p:spPr>
          <a:xfrm>
            <a:off x="10475528" y="3717302"/>
            <a:ext cx="1130158" cy="78083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</a:t>
            </a:r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3589D17-82D7-254D-A6E8-1EBB325209F3}"/>
              </a:ext>
            </a:extLst>
          </p:cNvPr>
          <p:cNvCxnSpPr>
            <a:cxnSpLocks/>
            <a:stCxn id="45" idx="1"/>
            <a:endCxn id="23" idx="3"/>
          </p:cNvCxnSpPr>
          <p:nvPr/>
        </p:nvCxnSpPr>
        <p:spPr>
          <a:xfrm flipH="1">
            <a:off x="9694845" y="4107720"/>
            <a:ext cx="1063223" cy="1942"/>
          </a:xfrm>
          <a:prstGeom prst="straightConnector1">
            <a:avLst/>
          </a:prstGeom>
          <a:ln w="539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2962D88-2006-4949-91C5-AD15697C7C67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2243022" y="823216"/>
            <a:ext cx="4370066" cy="2866492"/>
          </a:xfrm>
          <a:prstGeom prst="straightConnector1">
            <a:avLst/>
          </a:prstGeom>
          <a:ln w="349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05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30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Thomas</dc:creator>
  <cp:lastModifiedBy>Andrew Thomas</cp:lastModifiedBy>
  <cp:revision>4</cp:revision>
  <dcterms:created xsi:type="dcterms:W3CDTF">2018-06-20T14:03:05Z</dcterms:created>
  <dcterms:modified xsi:type="dcterms:W3CDTF">2018-09-04T08:41:06Z</dcterms:modified>
</cp:coreProperties>
</file>