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9BFB3-E3C3-8749-D746-6E70CE12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2EFCC-EC49-E1E5-5FDE-5AD5B35D0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2DC91-4DC0-AA8A-11A5-1C4B58D9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921C9-E86D-B961-1154-9C047BDD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2F63B-C0FC-8D9D-27E8-0CE75F87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6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FFABE-ED33-5699-76CF-DCC63C07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4B9004-4FF8-66B9-E79D-622536F5D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CF612-FFE4-F561-C74B-579B2734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A3AF6-910A-11FF-D25E-022901F0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084ACD-022C-56E7-E06D-783858D2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1CAAEB-9040-D9CE-81B5-E0A02A8F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815841-6FBC-3E55-6034-BBE8AB2B3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C2A8A-7052-5D9A-B936-03F1309B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C9821-F9B8-81A5-91A4-69965666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F59F01-64B9-EBEC-1D91-66B4DC8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31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D73B2-4B50-EF60-E79F-FB1064F4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3C5AE4-31CD-C912-5755-E0071EB8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85EE7-A5A2-9CFF-FF0D-68FA5AB0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6349F-656A-88A2-9E9E-3A7B0F36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1979D8-FE4B-88B7-EB80-5646FE2D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65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00BFC-5568-9680-12FA-9171BC02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9DC001-8231-9CB6-9DE6-19388004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04C68D-35A8-3F59-989F-205C5928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49849A-7730-0488-B9DF-0171DA2A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BA087C-E5F4-4412-5F8C-40DBB775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6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ACFDA-9E2A-B274-092F-F0449B6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62BB6-18DF-9029-BDCA-B2A5686F1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48DE49-BFAF-FA56-6E91-F9A3DFD69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A07BC8-98BA-D8E3-65A6-5F5C1C94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C13A44-BAF7-C601-B0B6-F8B3828C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685F53-920A-21BB-E11D-BBD0D3D4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6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FFDB0-0438-2B4D-4085-CE4D0F5A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23132D-907E-8386-7D99-7043C1134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BC3D6A-ABD9-A034-548D-BC1205A0C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91A3F8-3173-6E24-3ABD-86AF014D9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83A5B8-B95C-3246-30E7-A62677888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716257-5EFE-F474-F5C2-0225415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31F62-F621-2C14-468B-46188DF9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E36AC8-A405-CA13-FDDC-E8D6DF5E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1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FC279-377E-4B50-9DF7-6795517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7559D4-F429-D651-294D-F1DCCABF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47C564-4F7C-3F0C-61A1-8DD410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3C94CE-F5F0-104F-8BAD-DC30BC98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77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7A317-0155-12E8-FC7B-9C2AA9FD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D3A087-2DA5-AAC5-39A0-BABC4936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85479-3C0F-D574-3772-948C5BE8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8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A167F-B7E8-416C-4AD4-7EEBBCB4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41BDF-9EC6-6C5D-64B6-A62978C9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9C501C-D00A-CE58-45C6-47001C2DA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B140BA-6881-C206-8A21-31FD7A42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853713-F805-A3F7-5DB1-CCE4B677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53D521-AB13-0D05-EB24-FAA00221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D04A4-049A-E50F-9BAC-F05E94FB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93991A-2348-4908-530C-07F3F6820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BDC553-60F8-40F7-4D9E-86FF124A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92EE18-EAFC-E3A1-CF3F-06584371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49A630-3C84-3820-A241-6F852B4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68C6D7-6632-65E6-9EBF-A34953F1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30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80B5E0-E68E-C4D5-5D95-A31B171C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DD163B-F0E5-BAC8-E4D2-7A93862D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E0A8E-7FF0-CBCF-A00C-D4CF80F88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F328E-5AC9-40CC-A737-4AF6D124D668}" type="datetimeFigureOut">
              <a:rPr lang="zh-TW" altLang="en-US" smtClean="0"/>
              <a:t>2022/6/15/Wednesday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E32BD0-7505-7062-97CA-FF7FE537D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AE995-0708-99C9-F700-C0FB4492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B6BC-CF96-40DA-A177-4CFFD8942A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8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E81B6D0-B4FE-56E7-DE10-42CC4AFA7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4" r="21812"/>
          <a:stretch/>
        </p:blipFill>
        <p:spPr>
          <a:xfrm>
            <a:off x="2278923" y="555260"/>
            <a:ext cx="3030572" cy="302208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B91806-20AB-ACCC-12D5-30D6960A8A28}"/>
              </a:ext>
            </a:extLst>
          </p:cNvPr>
          <p:cNvSpPr txBox="1"/>
          <p:nvPr/>
        </p:nvSpPr>
        <p:spPr>
          <a:xfrm>
            <a:off x="3131672" y="156092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359DB2-86DF-3218-CCEB-9617FB7E9CF8}"/>
              </a:ext>
            </a:extLst>
          </p:cNvPr>
          <p:cNvSpPr txBox="1"/>
          <p:nvPr/>
        </p:nvSpPr>
        <p:spPr>
          <a:xfrm>
            <a:off x="6340132" y="15609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1C75A0A-146F-C70E-2A3A-44A200035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6" t="2750"/>
          <a:stretch/>
        </p:blipFill>
        <p:spPr>
          <a:xfrm>
            <a:off x="5306570" y="625510"/>
            <a:ext cx="2936271" cy="288158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3256939-F765-80E8-69B2-52DD944B0F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9"/>
          <a:stretch/>
        </p:blipFill>
        <p:spPr>
          <a:xfrm>
            <a:off x="2436464" y="3805444"/>
            <a:ext cx="2903189" cy="286195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D394BE-7FEF-8200-50E1-096B1FC838AE}"/>
              </a:ext>
            </a:extLst>
          </p:cNvPr>
          <p:cNvSpPr txBox="1"/>
          <p:nvPr/>
        </p:nvSpPr>
        <p:spPr>
          <a:xfrm>
            <a:off x="2735274" y="3358862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  <a:endParaRPr lang="zh-TW" altLang="en-US" sz="2800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7D05598-370E-926E-CD47-A1C7A52E35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9" t="3056"/>
          <a:stretch/>
        </p:blipFill>
        <p:spPr>
          <a:xfrm>
            <a:off x="5339652" y="3785819"/>
            <a:ext cx="2903189" cy="288158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A772E1-E118-9170-6F10-B5ADBF9547B2}"/>
              </a:ext>
            </a:extLst>
          </p:cNvPr>
          <p:cNvSpPr txBox="1"/>
          <p:nvPr/>
        </p:nvSpPr>
        <p:spPr>
          <a:xfrm>
            <a:off x="6081602" y="3315306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76FCE373-BCDE-C8A3-35E3-3A1D69F990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37" t="9555" r="9584" b="9489"/>
          <a:stretch/>
        </p:blipFill>
        <p:spPr>
          <a:xfrm>
            <a:off x="7757760" y="3050983"/>
            <a:ext cx="1025237" cy="10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2AC5EA8-E465-2F48-A579-337FB0F2A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" t="4884" r="1260" b="27773"/>
          <a:stretch/>
        </p:blipFill>
        <p:spPr>
          <a:xfrm>
            <a:off x="692727" y="1052945"/>
            <a:ext cx="10834255" cy="3546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1690016-0FAB-B072-9D06-B224B9A359D3}"/>
              </a:ext>
            </a:extLst>
          </p:cNvPr>
          <p:cNvSpPr txBox="1"/>
          <p:nvPr/>
        </p:nvSpPr>
        <p:spPr>
          <a:xfrm>
            <a:off x="5240705" y="4599709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321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F6E28B-62FB-69FC-88FF-DB3C6522E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" t="3131" r="1177" b="83892"/>
          <a:stretch/>
        </p:blipFill>
        <p:spPr>
          <a:xfrm>
            <a:off x="655782" y="1681019"/>
            <a:ext cx="10880436" cy="683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29ED233-3078-59DB-AE8D-F408AE57147E}"/>
              </a:ext>
            </a:extLst>
          </p:cNvPr>
          <p:cNvSpPr txBox="1"/>
          <p:nvPr/>
        </p:nvSpPr>
        <p:spPr>
          <a:xfrm>
            <a:off x="5324840" y="2539983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</p:spTree>
    <p:extLst>
      <p:ext uri="{BB962C8B-B14F-4D97-AF65-F5344CB8AC3E}">
        <p14:creationId xmlns:p14="http://schemas.microsoft.com/office/powerpoint/2010/main" val="392161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1F1FA4-A367-3C99-7E86-54CBF422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3570" r="1419" b="19957"/>
          <a:stretch/>
        </p:blipFill>
        <p:spPr>
          <a:xfrm>
            <a:off x="1034473" y="794327"/>
            <a:ext cx="9919856" cy="368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62AD289-1F51-6083-6A24-C6D54337E423}"/>
              </a:ext>
            </a:extLst>
          </p:cNvPr>
          <p:cNvSpPr txBox="1"/>
          <p:nvPr/>
        </p:nvSpPr>
        <p:spPr>
          <a:xfrm>
            <a:off x="4577731" y="4647790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01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AF6048-1B76-4C97-439B-764CCE19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4" t="4280" r="12054" b="5273"/>
          <a:stretch/>
        </p:blipFill>
        <p:spPr>
          <a:xfrm>
            <a:off x="1457572" y="655779"/>
            <a:ext cx="4316348" cy="257950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B810BD4-2D85-2B4C-9807-4B8B755EF859}"/>
              </a:ext>
            </a:extLst>
          </p:cNvPr>
          <p:cNvSpPr txBox="1"/>
          <p:nvPr/>
        </p:nvSpPr>
        <p:spPr>
          <a:xfrm>
            <a:off x="3275500" y="1061432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F30F12-9911-45DE-CC0E-D0817A8EF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5" t="5273" r="13744" b="4280"/>
          <a:stretch/>
        </p:blipFill>
        <p:spPr>
          <a:xfrm>
            <a:off x="5773921" y="692699"/>
            <a:ext cx="4174180" cy="2542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E427E6-3E60-EF37-E2B3-8B96E3EFC6D4}"/>
              </a:ext>
            </a:extLst>
          </p:cNvPr>
          <p:cNvSpPr txBox="1"/>
          <p:nvPr/>
        </p:nvSpPr>
        <p:spPr>
          <a:xfrm>
            <a:off x="7721869" y="1071419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5832D3D-34BE-B22B-180C-907CFA44B4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5" t="4758" r="13744" b="4796"/>
          <a:stretch/>
        </p:blipFill>
        <p:spPr>
          <a:xfrm>
            <a:off x="1457572" y="3235281"/>
            <a:ext cx="4316348" cy="262917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81493D8-04A2-9196-E3BE-07C953AE9666}"/>
              </a:ext>
            </a:extLst>
          </p:cNvPr>
          <p:cNvSpPr txBox="1"/>
          <p:nvPr/>
        </p:nvSpPr>
        <p:spPr>
          <a:xfrm>
            <a:off x="3468353" y="3429000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97ECCF-25BF-A47F-23B2-088412F4FC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19" t="4796" r="15901" b="4758"/>
          <a:stretch/>
        </p:blipFill>
        <p:spPr>
          <a:xfrm>
            <a:off x="5773920" y="3235281"/>
            <a:ext cx="4174180" cy="26291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F94DBF-853E-631B-8DC5-2337068AF80C}"/>
              </a:ext>
            </a:extLst>
          </p:cNvPr>
          <p:cNvSpPr txBox="1"/>
          <p:nvPr/>
        </p:nvSpPr>
        <p:spPr>
          <a:xfrm>
            <a:off x="7577418" y="3528274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0994F43-9D8F-C5D7-BF96-4CAE40AA7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7363" y="2431223"/>
            <a:ext cx="77163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AAD387-7292-9564-BB6C-92587A6C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60" y="1326357"/>
            <a:ext cx="7453422" cy="4205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3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C21B9FCF-59A1-4166-0FAB-C3200933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2" t="23750"/>
          <a:stretch/>
        </p:blipFill>
        <p:spPr>
          <a:xfrm>
            <a:off x="5564038" y="3836864"/>
            <a:ext cx="5893966" cy="2766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FC96034-DC59-2F65-3102-34D2CEA292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16" t="23750"/>
          <a:stretch/>
        </p:blipFill>
        <p:spPr>
          <a:xfrm>
            <a:off x="582954" y="2846717"/>
            <a:ext cx="6154883" cy="2766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0C2DE4D-D0CE-8539-4F34-5C935D83B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76" t="22141"/>
          <a:stretch/>
        </p:blipFill>
        <p:spPr>
          <a:xfrm>
            <a:off x="6193765" y="802257"/>
            <a:ext cx="3933645" cy="2218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92C67B3-FF19-F387-F6C7-DFF4FF0ACF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97"/>
          <a:stretch/>
        </p:blipFill>
        <p:spPr>
          <a:xfrm>
            <a:off x="1536542" y="552091"/>
            <a:ext cx="4657224" cy="2469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B413539-79B7-C701-5383-33B1A075F84D}"/>
              </a:ext>
            </a:extLst>
          </p:cNvPr>
          <p:cNvSpPr txBox="1"/>
          <p:nvPr/>
        </p:nvSpPr>
        <p:spPr>
          <a:xfrm>
            <a:off x="3275500" y="1061432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51C765-438A-D781-45D1-8C48D8A1161A}"/>
              </a:ext>
            </a:extLst>
          </p:cNvPr>
          <p:cNvSpPr txBox="1"/>
          <p:nvPr/>
        </p:nvSpPr>
        <p:spPr>
          <a:xfrm>
            <a:off x="8394730" y="106143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816A08-1FF3-F232-7035-5079832B53BF}"/>
              </a:ext>
            </a:extLst>
          </p:cNvPr>
          <p:cNvSpPr txBox="1"/>
          <p:nvPr/>
        </p:nvSpPr>
        <p:spPr>
          <a:xfrm>
            <a:off x="3468353" y="3429000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DBB8EC-1210-A862-4741-DEA35DBD4912}"/>
              </a:ext>
            </a:extLst>
          </p:cNvPr>
          <p:cNvSpPr txBox="1"/>
          <p:nvPr/>
        </p:nvSpPr>
        <p:spPr>
          <a:xfrm>
            <a:off x="7577418" y="3528274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205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385967A-A063-33F8-AFC9-1B6FBDBEE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6" t="3236" r="1212" b="4613"/>
          <a:stretch/>
        </p:blipFill>
        <p:spPr>
          <a:xfrm>
            <a:off x="1468582" y="452582"/>
            <a:ext cx="10575636" cy="5865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86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6A7B2CFC-994C-E0AA-BD1A-26DC9690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22" y="3429000"/>
            <a:ext cx="4829424" cy="226168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926EE38-E7BD-6D68-BB17-D888C46E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9" y="3057236"/>
            <a:ext cx="5573732" cy="261025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0D04AA9-AF3C-7DF0-1EBA-7B23408C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921" y="795555"/>
            <a:ext cx="4829424" cy="226168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30AF10F-8E74-2A4A-2AF3-3EE82E6B5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86" y="719476"/>
            <a:ext cx="4991877" cy="23377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8D61E7A-624A-6CBA-FC57-A0174C77AB7F}"/>
              </a:ext>
            </a:extLst>
          </p:cNvPr>
          <p:cNvSpPr txBox="1"/>
          <p:nvPr/>
        </p:nvSpPr>
        <p:spPr>
          <a:xfrm>
            <a:off x="3561973" y="1048193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008A2C-1B5D-3A6F-0636-DF91C9FF9413}"/>
              </a:ext>
            </a:extLst>
          </p:cNvPr>
          <p:cNvSpPr txBox="1"/>
          <p:nvPr/>
        </p:nvSpPr>
        <p:spPr>
          <a:xfrm>
            <a:off x="7142843" y="1048193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6CEF68-ACB7-A67F-EE14-4BF7DD8611D7}"/>
              </a:ext>
            </a:extLst>
          </p:cNvPr>
          <p:cNvSpPr txBox="1"/>
          <p:nvPr/>
        </p:nvSpPr>
        <p:spPr>
          <a:xfrm>
            <a:off x="3145081" y="3429000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1AEDCE-83C9-9ED9-689A-E71D6CCAB243}"/>
              </a:ext>
            </a:extLst>
          </p:cNvPr>
          <p:cNvSpPr txBox="1"/>
          <p:nvPr/>
        </p:nvSpPr>
        <p:spPr>
          <a:xfrm>
            <a:off x="7577418" y="3528274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069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A5478D-447B-FDCA-C2B1-EF298E58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723522"/>
            <a:ext cx="10869542" cy="5410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51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ECE209-786F-1864-DA84-B1AA18D53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" t="4279" r="1469" b="28567"/>
          <a:stretch/>
        </p:blipFill>
        <p:spPr>
          <a:xfrm>
            <a:off x="443345" y="951344"/>
            <a:ext cx="11268364" cy="3639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31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236DAA9-8B20-C209-0E4D-CF81685F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80" y="0"/>
            <a:ext cx="6792239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17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B12B6EAD-04E9-BF66-CFFA-401139A0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9" t="10913" r="488" b="9535"/>
          <a:stretch/>
        </p:blipFill>
        <p:spPr>
          <a:xfrm>
            <a:off x="5980981" y="3384017"/>
            <a:ext cx="5724395" cy="278633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882990A-3127-7D43-45CE-627621038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" t="10520" r="367" b="10126"/>
          <a:stretch/>
        </p:blipFill>
        <p:spPr>
          <a:xfrm>
            <a:off x="474938" y="3384017"/>
            <a:ext cx="5621062" cy="278633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9F40966-5AD7-4194-C4DC-381650A44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9994" r="90" b="5332"/>
          <a:stretch/>
        </p:blipFill>
        <p:spPr>
          <a:xfrm>
            <a:off x="6096000" y="111087"/>
            <a:ext cx="5609376" cy="33179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A65323C-D0A3-59B5-DF7F-1298283507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520" r="124" b="5597"/>
          <a:stretch/>
        </p:blipFill>
        <p:spPr>
          <a:xfrm>
            <a:off x="486625" y="66104"/>
            <a:ext cx="5609376" cy="33179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76DCD05-6F52-3568-685F-8E8860580B33}"/>
              </a:ext>
            </a:extLst>
          </p:cNvPr>
          <p:cNvSpPr txBox="1"/>
          <p:nvPr/>
        </p:nvSpPr>
        <p:spPr>
          <a:xfrm>
            <a:off x="4614395" y="1893582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AA4A09-0F48-5D8E-F681-E7E8E3D59280}"/>
              </a:ext>
            </a:extLst>
          </p:cNvPr>
          <p:cNvSpPr txBox="1"/>
          <p:nvPr/>
        </p:nvSpPr>
        <p:spPr>
          <a:xfrm>
            <a:off x="7142843" y="189358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66183FE-2144-9D2F-5A97-B320FC735A9B}"/>
              </a:ext>
            </a:extLst>
          </p:cNvPr>
          <p:cNvSpPr txBox="1"/>
          <p:nvPr/>
        </p:nvSpPr>
        <p:spPr>
          <a:xfrm>
            <a:off x="3617904" y="3429000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79D353-8A99-1054-010D-467CF6B6772D}"/>
              </a:ext>
            </a:extLst>
          </p:cNvPr>
          <p:cNvSpPr txBox="1"/>
          <p:nvPr/>
        </p:nvSpPr>
        <p:spPr>
          <a:xfrm>
            <a:off x="7115016" y="3473983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423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CC1FFD-DFB5-69D5-C94F-C0962BFE0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1" r="531"/>
          <a:stretch/>
        </p:blipFill>
        <p:spPr>
          <a:xfrm>
            <a:off x="1366982" y="840509"/>
            <a:ext cx="8668109" cy="4767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27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1E7332-AD6A-19D8-F801-056F0A538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9" r="1574" b="12361"/>
          <a:stretch/>
        </p:blipFill>
        <p:spPr>
          <a:xfrm>
            <a:off x="2548381" y="1431636"/>
            <a:ext cx="6983546" cy="3639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7BF22B5-A951-B9C6-0AA0-99B73E397FF0}"/>
              </a:ext>
            </a:extLst>
          </p:cNvPr>
          <p:cNvSpPr/>
          <p:nvPr/>
        </p:nvSpPr>
        <p:spPr>
          <a:xfrm>
            <a:off x="2641600" y="1791855"/>
            <a:ext cx="6807200" cy="27709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91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622474-CE2C-3922-4DAD-2C0F2233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1" y="546084"/>
            <a:ext cx="5025437" cy="30894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D46CF3-D3F0-EB50-806E-8F868217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7" y="546084"/>
            <a:ext cx="5025437" cy="30894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F06CF4-0D26-185B-F62A-CA614DAEB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291" y="3635546"/>
            <a:ext cx="5025438" cy="30894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6F86E81-E049-D03D-1CC5-268B4F620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25" y="3635544"/>
            <a:ext cx="5025437" cy="308946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C00494-AB8E-1BEB-50E8-735267BED58B}"/>
              </a:ext>
            </a:extLst>
          </p:cNvPr>
          <p:cNvSpPr txBox="1"/>
          <p:nvPr/>
        </p:nvSpPr>
        <p:spPr>
          <a:xfrm>
            <a:off x="2961086" y="2540128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643745-A737-E790-29ED-21BA5199EFCD}"/>
              </a:ext>
            </a:extLst>
          </p:cNvPr>
          <p:cNvSpPr txBox="1"/>
          <p:nvPr/>
        </p:nvSpPr>
        <p:spPr>
          <a:xfrm>
            <a:off x="8084953" y="241680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BC6BE6-B766-D782-2BBF-65B07D87A5FE}"/>
              </a:ext>
            </a:extLst>
          </p:cNvPr>
          <p:cNvSpPr txBox="1"/>
          <p:nvPr/>
        </p:nvSpPr>
        <p:spPr>
          <a:xfrm>
            <a:off x="3790432" y="4045821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4E9B66-7304-CF08-F384-5EB9277F709A}"/>
              </a:ext>
            </a:extLst>
          </p:cNvPr>
          <p:cNvSpPr txBox="1"/>
          <p:nvPr/>
        </p:nvSpPr>
        <p:spPr>
          <a:xfrm>
            <a:off x="8177198" y="3963511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850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52FBB9B-A342-29B6-3543-E9113D5F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74" y="446985"/>
            <a:ext cx="7653652" cy="4698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366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97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6B75609-B34C-0752-2AA8-3547889F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0" t="2767" r="-9" b="13459"/>
          <a:stretch/>
        </p:blipFill>
        <p:spPr>
          <a:xfrm>
            <a:off x="810883" y="241539"/>
            <a:ext cx="10334445" cy="5745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8BC2C1-69EB-7E80-756E-F7AC559E3E40}"/>
              </a:ext>
            </a:extLst>
          </p:cNvPr>
          <p:cNvSpPr txBox="1"/>
          <p:nvPr/>
        </p:nvSpPr>
        <p:spPr>
          <a:xfrm>
            <a:off x="5407436" y="6177329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719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85A378-8585-A912-CD26-5680240CE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6" t="2290" r="1393" b="55690"/>
          <a:stretch/>
        </p:blipFill>
        <p:spPr>
          <a:xfrm>
            <a:off x="1699490" y="942109"/>
            <a:ext cx="8451273" cy="2881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4172D3B-DDAB-96BB-42C2-3FBC7D389ED9}"/>
              </a:ext>
            </a:extLst>
          </p:cNvPr>
          <p:cNvSpPr txBox="1"/>
          <p:nvPr/>
        </p:nvSpPr>
        <p:spPr>
          <a:xfrm>
            <a:off x="5269413" y="398622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35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906D26-CF53-3943-0431-07474109B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64" b="86667"/>
          <a:stretch/>
        </p:blipFill>
        <p:spPr>
          <a:xfrm>
            <a:off x="2124364" y="1921163"/>
            <a:ext cx="8570414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2C3EB15-85E5-3A47-F764-0153EC15D1FD}"/>
              </a:ext>
            </a:extLst>
          </p:cNvPr>
          <p:cNvSpPr txBox="1"/>
          <p:nvPr/>
        </p:nvSpPr>
        <p:spPr>
          <a:xfrm>
            <a:off x="5347051" y="3167390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</p:spTree>
    <p:extLst>
      <p:ext uri="{BB962C8B-B14F-4D97-AF65-F5344CB8AC3E}">
        <p14:creationId xmlns:p14="http://schemas.microsoft.com/office/powerpoint/2010/main" val="191416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DB15781-A5EA-24CE-B733-4B6B5E0248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r="1112" b="81549"/>
          <a:stretch/>
        </p:blipFill>
        <p:spPr>
          <a:xfrm>
            <a:off x="2059708" y="2004291"/>
            <a:ext cx="8377383" cy="1265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0378CB8-F05E-B8A8-050C-5EECED997269}"/>
              </a:ext>
            </a:extLst>
          </p:cNvPr>
          <p:cNvSpPr txBox="1"/>
          <p:nvPr/>
        </p:nvSpPr>
        <p:spPr>
          <a:xfrm>
            <a:off x="5540064" y="3518506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492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96487CFA-2FB4-B774-84A7-BA0811559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" t="8553" r="11497"/>
          <a:stretch/>
        </p:blipFill>
        <p:spPr>
          <a:xfrm>
            <a:off x="1939637" y="532626"/>
            <a:ext cx="3648364" cy="289637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C24AF4-4E4C-C07D-65BF-1D32BABE9E77}"/>
              </a:ext>
            </a:extLst>
          </p:cNvPr>
          <p:cNvSpPr txBox="1"/>
          <p:nvPr/>
        </p:nvSpPr>
        <p:spPr>
          <a:xfrm>
            <a:off x="3497950" y="1457593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2F456D7-647F-3CF6-2531-7F30625C4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8" r="14536"/>
          <a:stretch/>
        </p:blipFill>
        <p:spPr>
          <a:xfrm>
            <a:off x="5588001" y="630381"/>
            <a:ext cx="3399086" cy="279861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B1DF31-BB55-2412-ADE1-633EE047E0E2}"/>
              </a:ext>
            </a:extLst>
          </p:cNvPr>
          <p:cNvSpPr txBox="1"/>
          <p:nvPr/>
        </p:nvSpPr>
        <p:spPr>
          <a:xfrm>
            <a:off x="7146314" y="1457593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Hulu</a:t>
            </a:r>
            <a:endParaRPr lang="zh-TW" altLang="en-US" sz="28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53C36EF-1895-B14D-0612-2127E6F5B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12" r="786"/>
          <a:stretch/>
        </p:blipFill>
        <p:spPr>
          <a:xfrm>
            <a:off x="1939637" y="3429000"/>
            <a:ext cx="3648364" cy="257687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8B83AC1-CA63-F9BA-D932-F595D49A8B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12" r="-1096"/>
          <a:stretch/>
        </p:blipFill>
        <p:spPr>
          <a:xfrm>
            <a:off x="5588002" y="3429000"/>
            <a:ext cx="3717558" cy="2576879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DF4E3C05-B311-3BB2-E774-C3BD4201FC34}"/>
              </a:ext>
            </a:extLst>
          </p:cNvPr>
          <p:cNvSpPr txBox="1"/>
          <p:nvPr/>
        </p:nvSpPr>
        <p:spPr>
          <a:xfrm>
            <a:off x="2886440" y="3629873"/>
            <a:ext cx="2305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Amazon prime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A5CFCD3-5B3A-4044-DB8D-0B24B96F6A84}"/>
              </a:ext>
            </a:extLst>
          </p:cNvPr>
          <p:cNvSpPr txBox="1"/>
          <p:nvPr/>
        </p:nvSpPr>
        <p:spPr>
          <a:xfrm>
            <a:off x="7118606" y="3629873"/>
            <a:ext cx="141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Disney 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7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8E86B4-489A-850D-B883-067F3F45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16" y="0"/>
            <a:ext cx="6241056" cy="4818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05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725BCBD-C471-D721-04C0-95BE772594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t="3482" r="1343" b="25667"/>
          <a:stretch/>
        </p:blipFill>
        <p:spPr>
          <a:xfrm>
            <a:off x="674254" y="979055"/>
            <a:ext cx="10843491" cy="3731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BFE6BC7-4517-5786-CF8F-F96B65DCFFA8}"/>
              </a:ext>
            </a:extLst>
          </p:cNvPr>
          <p:cNvSpPr txBox="1"/>
          <p:nvPr/>
        </p:nvSpPr>
        <p:spPr>
          <a:xfrm>
            <a:off x="5525330" y="4828866"/>
            <a:ext cx="114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Netflix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150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54</Words>
  <Application>Microsoft Office PowerPoint</Application>
  <PresentationFormat>寬螢幕</PresentationFormat>
  <Paragraphs>36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澤安 丁</dc:creator>
  <cp:lastModifiedBy>澤安 丁</cp:lastModifiedBy>
  <cp:revision>2</cp:revision>
  <dcterms:created xsi:type="dcterms:W3CDTF">2022-06-15T11:55:31Z</dcterms:created>
  <dcterms:modified xsi:type="dcterms:W3CDTF">2022-06-15T17:02:02Z</dcterms:modified>
</cp:coreProperties>
</file>