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63AC9-5B67-4E08-9EEB-6429C30DE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467AE1-8697-4528-A3AB-1014C3CA2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56F76B-9516-4FFE-9C7A-4EF35574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DABAEC-EDF2-48DE-A2D3-16EABE8F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B73CBB-5636-449C-B31D-4D06ED78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12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434AA-0E1A-42AC-B168-06107846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2C219D-3CD4-4B4C-A38C-86E7DCBE6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D89B1D-A190-4030-9B68-DF8FC7BE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961904-D2B0-4BE2-99AC-0D25AB14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3DCE85-C89E-44A7-8840-A4D6DE0D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3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28F5CA-24DB-4D72-BFC9-9718ABB8B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936595-3B76-4419-8DA4-EB22638F4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E0C577-21E4-4542-B09B-35B818CB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C8E6DC-8C89-4EF3-8F16-28A67C60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C45434-A446-46C1-A93F-482DEA11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39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4581A-F828-4D29-BE1A-A4CBD20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7D5BAB-5B7B-4EF9-A7ED-19B8CD51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921821-798C-40AA-9567-9EC3BFDB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77FE2C-47B6-411D-9C5A-354804B0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B5366-15AB-4924-9215-BC70ACAF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0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6A2D8-012B-4F06-8700-CA6F079A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E33AE6-D7E4-406B-B08A-C632737A1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CF448-6980-40D7-9607-C385ACC2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AC35EF-2A79-4E07-A11C-444C1DC3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658E1B-91A9-4F5E-AF70-0A660C66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6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DCB26-7510-4772-ACEB-F337C0BC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6DF055-9F78-49AA-8B51-89D05111A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D87DE6-6A68-4471-AD51-5F663154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47855F-2B3E-4F04-958B-A73E3A3F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F92C20-75DC-461B-A134-1CA0E03D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C45D42-6631-44A3-8BE6-FA5872F4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34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992F3-1DF1-444F-9F1D-89E4F18A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D9034-62B1-4BB6-A294-84AE7C0CB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4799C5-3989-4ABA-AE8D-D34857496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2CC901-41D7-4A23-9C76-8A69AFE58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089F91-0B43-4358-ABAD-46C900719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877D7E-8E94-495E-8461-AB7DE516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A6A286-27B6-4B75-AFE2-74B9B8D0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96DBF0-0722-48F3-AB71-ADBE62B5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B074B-AD93-4430-9100-EBA8DF13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7C9153-C711-4F25-807E-8BBF3F33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9A0CAB-AE44-4CBC-98F2-B7F0189D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567E53-A112-4371-A512-FEDD2A51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51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5B1C48-CC8F-4489-88FC-41667C49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99DBF8-0F35-4FC9-9A59-B2F05024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01025-ACC2-4F93-A013-FBE9EACD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4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C73FF-326A-46D6-A44F-9E8E0927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40856-9420-4600-988B-B0202B736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D06271-7B1D-4E6F-98F6-423C6C809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C0E999-EDBF-4007-974C-B0546E50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2B8D65-ACA3-48FA-8602-D20981DE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4353AC-A654-43B0-AEFF-63BF6EB0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BC315-B488-4E24-AC7A-A8F1CF0B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466BFE5-8F97-41CD-AF12-A3DB118CC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D90F9E-97E1-4F54-83BB-2A1EF794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7A2F09-ACE6-4741-A399-791B88C8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E726D4-8A6B-4BEC-AB4D-9B29256D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138EBC-2781-418B-9190-C9D104AB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75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8D9BCA-8113-4306-B9EA-453861DC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38A28D-A7FA-4479-AA95-9C540ECF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F8A61-F881-4CE7-BAF5-7DC1ABB70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defRPr>
            </a:lvl1pPr>
          </a:lstStyle>
          <a:p>
            <a:fld id="{B45E76EE-42CB-4C5F-94C9-5D2EEC62D455}" type="datetimeFigureOut">
              <a:rPr lang="zh-TW" altLang="en-US" smtClean="0"/>
              <a:pPr/>
              <a:t>2022/3/30/Wed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602179-069B-4F36-8652-BD1EE3B6A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87146-41C6-4564-86CA-1A767D2A9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defRPr>
            </a:lvl1pPr>
          </a:lstStyle>
          <a:p>
            <a:fld id="{45D37344-F617-4FE1-98F5-0EAAF1D0D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01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Xihei" panose="02010600040101010101" pitchFamily="2" charset="-122"/>
          <a:ea typeface="STXihe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Xihei" panose="02010600040101010101" pitchFamily="2" charset="-122"/>
          <a:ea typeface="STXihe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Xihei" panose="02010600040101010101" pitchFamily="2" charset="-122"/>
          <a:ea typeface="STXihe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Xihei" panose="02010600040101010101" pitchFamily="2" charset="-122"/>
          <a:ea typeface="STXihe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Xihei" panose="02010600040101010101" pitchFamily="2" charset="-122"/>
          <a:ea typeface="STXihe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Xihei" panose="02010600040101010101" pitchFamily="2" charset="-122"/>
          <a:ea typeface="STXihe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BDB59-18AE-448C-A6BA-D74D79684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資料分析期中報告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A6666D-65D3-4051-9AEB-2766F5ABF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10922119 </a:t>
            </a:r>
            <a:r>
              <a:rPr lang="zh-TW" altLang="en-US" dirty="0"/>
              <a:t>丁澤安</a:t>
            </a:r>
          </a:p>
        </p:txBody>
      </p:sp>
    </p:spTree>
    <p:extLst>
      <p:ext uri="{BB962C8B-B14F-4D97-AF65-F5344CB8AC3E}">
        <p14:creationId xmlns:p14="http://schemas.microsoft.com/office/powerpoint/2010/main" val="9781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E63F-8C2A-443B-937F-88224ADC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Iris (</a:t>
            </a:r>
            <a:r>
              <a:rPr lang="zh-TW" altLang="en-US" dirty="0"/>
              <a:t>鳶尾花資料集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26FA6-8639-4499-8B1A-7383BA561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K-means </a:t>
            </a:r>
            <a:r>
              <a:rPr lang="zh-TW" altLang="en-US" dirty="0"/>
              <a:t>分群</a:t>
            </a:r>
            <a:endParaRPr lang="en-US" altLang="zh-TW" dirty="0"/>
          </a:p>
          <a:p>
            <a:r>
              <a:rPr lang="zh-TW" altLang="en-US" dirty="0"/>
              <a:t> 總共分成</a:t>
            </a:r>
            <a:r>
              <a:rPr lang="en-US" altLang="zh-TW" dirty="0"/>
              <a:t>3</a:t>
            </a:r>
            <a:r>
              <a:rPr lang="zh-TW" altLang="en-US" dirty="0"/>
              <a:t>類</a:t>
            </a:r>
            <a:endParaRPr lang="en-US" altLang="zh-TW" dirty="0"/>
          </a:p>
          <a:p>
            <a:r>
              <a:rPr lang="zh-TW" altLang="en-US" dirty="0"/>
              <a:t>把分類標籤去除後使用</a:t>
            </a:r>
            <a:r>
              <a:rPr lang="en-US" altLang="zh-TW" dirty="0"/>
              <a:t>K-means </a:t>
            </a:r>
            <a:r>
              <a:rPr lang="zh-TW" altLang="en-US" dirty="0"/>
              <a:t>進行分群，可以發現不管分成幾類，大致上都是兩群。</a:t>
            </a:r>
            <a:endParaRPr lang="en-US" altLang="zh-TW" dirty="0"/>
          </a:p>
          <a:p>
            <a:r>
              <a:rPr lang="zh-TW" altLang="en-US"/>
              <a:t>事實證明 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A8808B-E51E-45D4-8CD4-776350748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67" y="4764198"/>
            <a:ext cx="3457432" cy="20938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DA74B0-F2B2-45D0-BB29-31D6B83A2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218" y="1896352"/>
            <a:ext cx="3043261" cy="60504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965CB7-D1AC-456E-8361-BCDA08ED5627}"/>
              </a:ext>
            </a:extLst>
          </p:cNvPr>
          <p:cNvCxnSpPr>
            <a:cxnSpLocks/>
          </p:cNvCxnSpPr>
          <p:nvPr/>
        </p:nvCxnSpPr>
        <p:spPr>
          <a:xfrm flipV="1">
            <a:off x="3343321" y="2217418"/>
            <a:ext cx="2033897" cy="32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ACB736B1-D3E4-4E1E-AB8A-7CCC5FD07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207" y="4691564"/>
            <a:ext cx="3589360" cy="216643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22EB8B6-13EA-466C-A4F6-5585E7746DF4}"/>
              </a:ext>
            </a:extLst>
          </p:cNvPr>
          <p:cNvSpPr txBox="1"/>
          <p:nvPr/>
        </p:nvSpPr>
        <p:spPr>
          <a:xfrm>
            <a:off x="6939887" y="485973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分成</a:t>
            </a:r>
            <a:r>
              <a:rPr lang="en-US" altLang="zh-TW" dirty="0"/>
              <a:t>10</a:t>
            </a:r>
            <a:r>
              <a:rPr lang="zh-TW" altLang="en-US" dirty="0"/>
              <a:t>群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B97D45-6C77-41B2-9C3F-BB7F9AA5EDC6}"/>
              </a:ext>
            </a:extLst>
          </p:cNvPr>
          <p:cNvSpPr txBox="1"/>
          <p:nvPr/>
        </p:nvSpPr>
        <p:spPr>
          <a:xfrm>
            <a:off x="10661698" y="488175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分成</a:t>
            </a:r>
            <a:r>
              <a:rPr lang="en-US" altLang="zh-TW" dirty="0"/>
              <a:t>2</a:t>
            </a:r>
            <a:r>
              <a:rPr lang="zh-TW" altLang="en-US" dirty="0"/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45989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53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STXihei</vt:lpstr>
      <vt:lpstr>Arial</vt:lpstr>
      <vt:lpstr>Calibri</vt:lpstr>
      <vt:lpstr>Office 佈景主題</vt:lpstr>
      <vt:lpstr>資料分析期中報告</vt:lpstr>
      <vt:lpstr>Iris (鳶尾花資料集)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資料分析期中報告</dc:title>
  <dc:creator>澤安 丁</dc:creator>
  <cp:lastModifiedBy>澤安 丁</cp:lastModifiedBy>
  <cp:revision>8</cp:revision>
  <dcterms:created xsi:type="dcterms:W3CDTF">2022-03-30T05:17:41Z</dcterms:created>
  <dcterms:modified xsi:type="dcterms:W3CDTF">2022-03-30T05:48:32Z</dcterms:modified>
</cp:coreProperties>
</file>