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8" r:id="rId5"/>
    <p:sldId id="283" r:id="rId6"/>
    <p:sldId id="287" r:id="rId7"/>
    <p:sldId id="290" r:id="rId8"/>
    <p:sldId id="284" r:id="rId9"/>
    <p:sldId id="289" r:id="rId10"/>
    <p:sldId id="291" r:id="rId11"/>
    <p:sldId id="292" r:id="rId12"/>
    <p:sldId id="293" r:id="rId13"/>
    <p:sldId id="294" r:id="rId14"/>
    <p:sldId id="295" r:id="rId15"/>
    <p:sldId id="297" r:id="rId16"/>
    <p:sldId id="296" r:id="rId17"/>
    <p:sldId id="298" r:id="rId18"/>
    <p:sldId id="299" r:id="rId19"/>
    <p:sldId id="300" r:id="rId20"/>
    <p:sldId id="285" r:id="rId21"/>
    <p:sldId id="301" r:id="rId22"/>
    <p:sldId id="302" r:id="rId23"/>
    <p:sldId id="286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FDF"/>
    <a:srgbClr val="76AFAF"/>
    <a:srgbClr val="EB7513"/>
    <a:srgbClr val="C8C2AC"/>
    <a:srgbClr val="FFC535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92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53B400B-13E7-4092-903F-9AB890B23E9A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794712-5904-427E-9D18-2A9E9DE474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无页码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>
            <a:extLst>
              <a:ext uri="{FF2B5EF4-FFF2-40B4-BE49-F238E27FC236}">
                <a16:creationId xmlns:a16="http://schemas.microsoft.com/office/drawing/2014/main" id="{8CBF16D5-DB8C-4969-A3C9-79A58F4330EB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6838085" y="6853768"/>
            <a:ext cx="5422962" cy="1496684"/>
          </a:xfrm>
          <a:custGeom>
            <a:avLst/>
            <a:gdLst>
              <a:gd name="T0" fmla="*/ 167 w 884"/>
              <a:gd name="T1" fmla="*/ 16 h 327"/>
              <a:gd name="T2" fmla="*/ 70 w 884"/>
              <a:gd name="T3" fmla="*/ 60 h 327"/>
              <a:gd name="T4" fmla="*/ 16 w 884"/>
              <a:gd name="T5" fmla="*/ 166 h 327"/>
              <a:gd name="T6" fmla="*/ 0 w 884"/>
              <a:gd name="T7" fmla="*/ 207 h 327"/>
              <a:gd name="T8" fmla="*/ 102 w 884"/>
              <a:gd name="T9" fmla="*/ 154 h 327"/>
              <a:gd name="T10" fmla="*/ 712 w 884"/>
              <a:gd name="T11" fmla="*/ 286 h 327"/>
              <a:gd name="T12" fmla="*/ 770 w 884"/>
              <a:gd name="T13" fmla="*/ 147 h 327"/>
              <a:gd name="T14" fmla="*/ 167 w 884"/>
              <a:gd name="T15" fmla="*/ 1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4" h="327">
                <a:moveTo>
                  <a:pt x="167" y="16"/>
                </a:moveTo>
                <a:cubicBezTo>
                  <a:pt x="116" y="22"/>
                  <a:pt x="84" y="38"/>
                  <a:pt x="70" y="60"/>
                </a:cubicBezTo>
                <a:cubicBezTo>
                  <a:pt x="32" y="127"/>
                  <a:pt x="32" y="128"/>
                  <a:pt x="16" y="166"/>
                </a:cubicBezTo>
                <a:cubicBezTo>
                  <a:pt x="0" y="207"/>
                  <a:pt x="0" y="207"/>
                  <a:pt x="0" y="207"/>
                </a:cubicBezTo>
                <a:cubicBezTo>
                  <a:pt x="12" y="179"/>
                  <a:pt x="45" y="161"/>
                  <a:pt x="102" y="154"/>
                </a:cubicBezTo>
                <a:cubicBezTo>
                  <a:pt x="239" y="137"/>
                  <a:pt x="476" y="192"/>
                  <a:pt x="712" y="286"/>
                </a:cubicBezTo>
                <a:cubicBezTo>
                  <a:pt x="820" y="327"/>
                  <a:pt x="884" y="179"/>
                  <a:pt x="770" y="147"/>
                </a:cubicBezTo>
                <a:cubicBezTo>
                  <a:pt x="537" y="54"/>
                  <a:pt x="302" y="0"/>
                  <a:pt x="167" y="16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E2729301-132C-4845-AA95-F6E663CDA6C9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229437" y="921127"/>
            <a:ext cx="1359440" cy="498017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1FCB8D98-6673-4EBF-AC16-01EDDC6DEE0A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518392" y="231440"/>
            <a:ext cx="2266186" cy="734399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A9CFE351-C3DF-4221-B283-904A9D71FF0A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676877" y="-371581"/>
            <a:ext cx="4314156" cy="1431420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5BBD38EB-E92E-4AFC-B755-918A735B7966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277352" y="-920779"/>
            <a:ext cx="4075610" cy="1222314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7627EDD4-27CA-4515-8EE3-CB7F6D0BDACB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7551815" y="6220883"/>
            <a:ext cx="4393669" cy="1089044"/>
          </a:xfrm>
          <a:custGeom>
            <a:avLst/>
            <a:gdLst>
              <a:gd name="T0" fmla="*/ 185 w 716"/>
              <a:gd name="T1" fmla="*/ 13 h 238"/>
              <a:gd name="T2" fmla="*/ 108 w 716"/>
              <a:gd name="T3" fmla="*/ 40 h 238"/>
              <a:gd name="T4" fmla="*/ 70 w 716"/>
              <a:gd name="T5" fmla="*/ 76 h 238"/>
              <a:gd name="T6" fmla="*/ 0 w 716"/>
              <a:gd name="T7" fmla="*/ 158 h 238"/>
              <a:gd name="T8" fmla="*/ 93 w 716"/>
              <a:gd name="T9" fmla="*/ 118 h 238"/>
              <a:gd name="T10" fmla="*/ 571 w 716"/>
              <a:gd name="T11" fmla="*/ 203 h 238"/>
              <a:gd name="T12" fmla="*/ 629 w 716"/>
              <a:gd name="T13" fmla="*/ 92 h 238"/>
              <a:gd name="T14" fmla="*/ 185 w 716"/>
              <a:gd name="T15" fmla="*/ 1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6" h="238">
                <a:moveTo>
                  <a:pt x="185" y="13"/>
                </a:moveTo>
                <a:cubicBezTo>
                  <a:pt x="150" y="17"/>
                  <a:pt x="124" y="27"/>
                  <a:pt x="108" y="40"/>
                </a:cubicBezTo>
                <a:cubicBezTo>
                  <a:pt x="70" y="76"/>
                  <a:pt x="70" y="76"/>
                  <a:pt x="70" y="76"/>
                </a:cubicBezTo>
                <a:cubicBezTo>
                  <a:pt x="48" y="99"/>
                  <a:pt x="20" y="132"/>
                  <a:pt x="0" y="158"/>
                </a:cubicBezTo>
                <a:cubicBezTo>
                  <a:pt x="15" y="137"/>
                  <a:pt x="45" y="123"/>
                  <a:pt x="93" y="118"/>
                </a:cubicBezTo>
                <a:cubicBezTo>
                  <a:pt x="203" y="104"/>
                  <a:pt x="382" y="139"/>
                  <a:pt x="571" y="203"/>
                </a:cubicBezTo>
                <a:cubicBezTo>
                  <a:pt x="660" y="238"/>
                  <a:pt x="716" y="129"/>
                  <a:pt x="629" y="92"/>
                </a:cubicBezTo>
                <a:cubicBezTo>
                  <a:pt x="454" y="32"/>
                  <a:pt x="288" y="0"/>
                  <a:pt x="185" y="1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0AC0D698-6BBA-4D9C-890E-FEFDB987C48A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8580718" y="5894872"/>
            <a:ext cx="5209031" cy="1362809"/>
          </a:xfrm>
          <a:custGeom>
            <a:avLst/>
            <a:gdLst>
              <a:gd name="T0" fmla="*/ 769 w 849"/>
              <a:gd name="T1" fmla="*/ 175 h 298"/>
              <a:gd name="T2" fmla="*/ 182 w 849"/>
              <a:gd name="T3" fmla="*/ 16 h 298"/>
              <a:gd name="T4" fmla="*/ 140 w 849"/>
              <a:gd name="T5" fmla="*/ 26 h 298"/>
              <a:gd name="T6" fmla="*/ 98 w 849"/>
              <a:gd name="T7" fmla="*/ 45 h 298"/>
              <a:gd name="T8" fmla="*/ 0 w 849"/>
              <a:gd name="T9" fmla="*/ 103 h 298"/>
              <a:gd name="T10" fmla="*/ 68 w 849"/>
              <a:gd name="T11" fmla="*/ 81 h 298"/>
              <a:gd name="T12" fmla="*/ 754 w 849"/>
              <a:gd name="T13" fmla="*/ 267 h 298"/>
              <a:gd name="T14" fmla="*/ 769 w 849"/>
              <a:gd name="T15" fmla="*/ 175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9" h="298">
                <a:moveTo>
                  <a:pt x="769" y="175"/>
                </a:moveTo>
                <a:cubicBezTo>
                  <a:pt x="556" y="69"/>
                  <a:pt x="310" y="0"/>
                  <a:pt x="182" y="16"/>
                </a:cubicBezTo>
                <a:cubicBezTo>
                  <a:pt x="165" y="18"/>
                  <a:pt x="151" y="21"/>
                  <a:pt x="140" y="26"/>
                </a:cubicBezTo>
                <a:cubicBezTo>
                  <a:pt x="98" y="45"/>
                  <a:pt x="98" y="45"/>
                  <a:pt x="98" y="45"/>
                </a:cubicBezTo>
                <a:cubicBezTo>
                  <a:pt x="36" y="79"/>
                  <a:pt x="33" y="80"/>
                  <a:pt x="0" y="103"/>
                </a:cubicBezTo>
                <a:cubicBezTo>
                  <a:pt x="15" y="93"/>
                  <a:pt x="38" y="85"/>
                  <a:pt x="68" y="81"/>
                </a:cubicBezTo>
                <a:cubicBezTo>
                  <a:pt x="217" y="63"/>
                  <a:pt x="505" y="144"/>
                  <a:pt x="754" y="267"/>
                </a:cubicBezTo>
                <a:cubicBezTo>
                  <a:pt x="817" y="298"/>
                  <a:pt x="849" y="200"/>
                  <a:pt x="769" y="17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CBFA34E4-CD11-40FB-9C61-A15FD60DB506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9807829" y="5765696"/>
            <a:ext cx="3190809" cy="663355"/>
          </a:xfrm>
          <a:custGeom>
            <a:avLst/>
            <a:gdLst>
              <a:gd name="T0" fmla="*/ 478 w 520"/>
              <a:gd name="T1" fmla="*/ 76 h 145"/>
              <a:gd name="T2" fmla="*/ 166 w 520"/>
              <a:gd name="T3" fmla="*/ 6 h 145"/>
              <a:gd name="T4" fmla="*/ 140 w 520"/>
              <a:gd name="T5" fmla="*/ 8 h 145"/>
              <a:gd name="T6" fmla="*/ 18 w 520"/>
              <a:gd name="T7" fmla="*/ 34 h 145"/>
              <a:gd name="T8" fmla="*/ 0 w 520"/>
              <a:gd name="T9" fmla="*/ 40 h 145"/>
              <a:gd name="T10" fmla="*/ 32 w 520"/>
              <a:gd name="T11" fmla="*/ 33 h 145"/>
              <a:gd name="T12" fmla="*/ 452 w 520"/>
              <a:gd name="T13" fmla="*/ 124 h 145"/>
              <a:gd name="T14" fmla="*/ 478 w 520"/>
              <a:gd name="T15" fmla="*/ 7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0" h="145">
                <a:moveTo>
                  <a:pt x="478" y="76"/>
                </a:moveTo>
                <a:cubicBezTo>
                  <a:pt x="359" y="28"/>
                  <a:pt x="239" y="0"/>
                  <a:pt x="166" y="6"/>
                </a:cubicBezTo>
                <a:cubicBezTo>
                  <a:pt x="140" y="8"/>
                  <a:pt x="140" y="8"/>
                  <a:pt x="140" y="8"/>
                </a:cubicBezTo>
                <a:cubicBezTo>
                  <a:pt x="83" y="17"/>
                  <a:pt x="71" y="19"/>
                  <a:pt x="18" y="3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37"/>
                  <a:pt x="19" y="35"/>
                  <a:pt x="32" y="33"/>
                </a:cubicBezTo>
                <a:cubicBezTo>
                  <a:pt x="126" y="22"/>
                  <a:pt x="289" y="59"/>
                  <a:pt x="452" y="124"/>
                </a:cubicBezTo>
                <a:cubicBezTo>
                  <a:pt x="505" y="145"/>
                  <a:pt x="520" y="93"/>
                  <a:pt x="478" y="76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06F3E4-BE22-441C-A56F-8A24D70BF306}"/>
              </a:ext>
            </a:extLst>
          </p:cNvPr>
          <p:cNvSpPr/>
          <p:nvPr userDrawn="1"/>
        </p:nvSpPr>
        <p:spPr bwMode="auto">
          <a:xfrm>
            <a:off x="11168746" y="336304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E1A10F-54F4-4FB9-946E-36AD3DFFBB68}"/>
              </a:ext>
            </a:extLst>
          </p:cNvPr>
          <p:cNvSpPr txBox="1"/>
          <p:nvPr userDrawn="1"/>
        </p:nvSpPr>
        <p:spPr bwMode="auto">
          <a:xfrm>
            <a:off x="8392986" y="344129"/>
            <a:ext cx="27757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98530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2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5D6424-2A38-4113-8D85-15E0655AD89C}" type="datetime1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0F63C7-9F3E-43CD-B8B1-682246650FD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椭圆 94"/>
          <p:cNvSpPr/>
          <p:nvPr/>
        </p:nvSpPr>
        <p:spPr>
          <a:xfrm>
            <a:off x="4837115" y="2486025"/>
            <a:ext cx="517525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1339513" y="1122364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 flipV="1">
            <a:off x="10172644" y="2347914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5787470" y="5742420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0852095" y="2658270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10112320" y="3436145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527927" y="58975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0744201" y="336552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3354394" y="5622925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 flipH="1">
            <a:off x="5398532" y="4775633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 flipH="1">
            <a:off x="4757182" y="3681845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4434920" y="5431270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060958" y="1575734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1" name="椭圆 210"/>
          <p:cNvSpPr/>
          <p:nvPr/>
        </p:nvSpPr>
        <p:spPr>
          <a:xfrm flipH="1">
            <a:off x="10634664" y="3398044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4667252" y="1325563"/>
            <a:ext cx="628650" cy="627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3" name="椭圆 212"/>
          <p:cNvSpPr/>
          <p:nvPr/>
        </p:nvSpPr>
        <p:spPr>
          <a:xfrm flipH="1">
            <a:off x="7173858" y="261939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009008" y="607220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" name="椭圆 214"/>
          <p:cNvSpPr/>
          <p:nvPr/>
        </p:nvSpPr>
        <p:spPr>
          <a:xfrm flipH="1">
            <a:off x="9482139" y="745333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9336089" y="1874046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10585452" y="5068094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0" name="椭圆 219"/>
          <p:cNvSpPr/>
          <p:nvPr/>
        </p:nvSpPr>
        <p:spPr>
          <a:xfrm flipV="1">
            <a:off x="10807701" y="1617664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/>
          <a:srcRect l="36905" t="33759" r="32570" b="22025"/>
          <a:stretch>
            <a:fillRect/>
          </a:stretch>
        </p:blipFill>
        <p:spPr>
          <a:xfrm rot="1501864">
            <a:off x="6982611" y="610389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436459" y="309416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2" name="Freeform 14">
            <a:extLst>
              <a:ext uri="{FF2B5EF4-FFF2-40B4-BE49-F238E27FC236}">
                <a16:creationId xmlns:a16="http://schemas.microsoft.com/office/drawing/2014/main" id="{9CD8E8F6-3D78-494E-B3DC-BFB4DAC4E79C}"/>
              </a:ext>
            </a:extLst>
          </p:cNvPr>
          <p:cNvSpPr>
            <a:spLocks/>
          </p:cNvSpPr>
          <p:nvPr/>
        </p:nvSpPr>
        <p:spPr bwMode="auto">
          <a:xfrm>
            <a:off x="6868032" y="-114890"/>
            <a:ext cx="30029" cy="6256"/>
          </a:xfrm>
          <a:custGeom>
            <a:avLst/>
            <a:gdLst>
              <a:gd name="T0" fmla="*/ 14 w 14"/>
              <a:gd name="T1" fmla="*/ 3 h 3"/>
              <a:gd name="T2" fmla="*/ 0 w 14"/>
              <a:gd name="T3" fmla="*/ 0 h 3"/>
              <a:gd name="T4" fmla="*/ 14 w 14"/>
              <a:gd name="T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3">
                <a:moveTo>
                  <a:pt x="14" y="3"/>
                </a:moveTo>
                <a:cubicBezTo>
                  <a:pt x="9" y="2"/>
                  <a:pt x="5" y="1"/>
                  <a:pt x="0" y="0"/>
                </a:cubicBezTo>
                <a:cubicBezTo>
                  <a:pt x="5" y="1"/>
                  <a:pt x="9" y="2"/>
                  <a:pt x="14" y="3"/>
                </a:cubicBezTo>
                <a:close/>
              </a:path>
            </a:pathLst>
          </a:custGeom>
          <a:solidFill>
            <a:srgbClr val="226A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EFDF50FB-C6D4-4A2D-B2C6-840C84BA98BF}"/>
              </a:ext>
            </a:extLst>
          </p:cNvPr>
          <p:cNvSpPr>
            <a:spLocks/>
          </p:cNvSpPr>
          <p:nvPr/>
        </p:nvSpPr>
        <p:spPr bwMode="auto">
          <a:xfrm rot="382501">
            <a:off x="-1518091" y="619678"/>
            <a:ext cx="5422962" cy="1496684"/>
          </a:xfrm>
          <a:custGeom>
            <a:avLst/>
            <a:gdLst>
              <a:gd name="T0" fmla="*/ 167 w 884"/>
              <a:gd name="T1" fmla="*/ 16 h 327"/>
              <a:gd name="T2" fmla="*/ 70 w 884"/>
              <a:gd name="T3" fmla="*/ 60 h 327"/>
              <a:gd name="T4" fmla="*/ 16 w 884"/>
              <a:gd name="T5" fmla="*/ 166 h 327"/>
              <a:gd name="T6" fmla="*/ 0 w 884"/>
              <a:gd name="T7" fmla="*/ 207 h 327"/>
              <a:gd name="T8" fmla="*/ 102 w 884"/>
              <a:gd name="T9" fmla="*/ 154 h 327"/>
              <a:gd name="T10" fmla="*/ 712 w 884"/>
              <a:gd name="T11" fmla="*/ 286 h 327"/>
              <a:gd name="T12" fmla="*/ 770 w 884"/>
              <a:gd name="T13" fmla="*/ 147 h 327"/>
              <a:gd name="T14" fmla="*/ 167 w 884"/>
              <a:gd name="T15" fmla="*/ 1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4" h="327">
                <a:moveTo>
                  <a:pt x="167" y="16"/>
                </a:moveTo>
                <a:cubicBezTo>
                  <a:pt x="116" y="22"/>
                  <a:pt x="84" y="38"/>
                  <a:pt x="70" y="60"/>
                </a:cubicBezTo>
                <a:cubicBezTo>
                  <a:pt x="32" y="127"/>
                  <a:pt x="32" y="128"/>
                  <a:pt x="16" y="166"/>
                </a:cubicBezTo>
                <a:cubicBezTo>
                  <a:pt x="0" y="207"/>
                  <a:pt x="0" y="207"/>
                  <a:pt x="0" y="207"/>
                </a:cubicBezTo>
                <a:cubicBezTo>
                  <a:pt x="12" y="179"/>
                  <a:pt x="45" y="161"/>
                  <a:pt x="102" y="154"/>
                </a:cubicBezTo>
                <a:cubicBezTo>
                  <a:pt x="239" y="137"/>
                  <a:pt x="476" y="192"/>
                  <a:pt x="712" y="286"/>
                </a:cubicBezTo>
                <a:cubicBezTo>
                  <a:pt x="820" y="327"/>
                  <a:pt x="884" y="179"/>
                  <a:pt x="770" y="147"/>
                </a:cubicBezTo>
                <a:cubicBezTo>
                  <a:pt x="537" y="54"/>
                  <a:pt x="302" y="0"/>
                  <a:pt x="167" y="16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30229BD-FA80-479B-B377-8B63A0E12AB3}"/>
              </a:ext>
            </a:extLst>
          </p:cNvPr>
          <p:cNvSpPr>
            <a:spLocks/>
          </p:cNvSpPr>
          <p:nvPr/>
        </p:nvSpPr>
        <p:spPr bwMode="auto">
          <a:xfrm rot="382501">
            <a:off x="-1363061" y="414999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B8AA4B0-D728-4C3F-AFDF-FC639D2372B7}"/>
              </a:ext>
            </a:extLst>
          </p:cNvPr>
          <p:cNvSpPr>
            <a:spLocks/>
          </p:cNvSpPr>
          <p:nvPr/>
        </p:nvSpPr>
        <p:spPr bwMode="auto">
          <a:xfrm rot="382501">
            <a:off x="-1845330" y="329325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039DE70F-A1B0-4B9E-92BB-7C9FFB8D9AA9}"/>
              </a:ext>
            </a:extLst>
          </p:cNvPr>
          <p:cNvSpPr>
            <a:spLocks/>
          </p:cNvSpPr>
          <p:nvPr/>
        </p:nvSpPr>
        <p:spPr bwMode="auto">
          <a:xfrm rot="382501">
            <a:off x="-2004729" y="241375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6C83CAC7-4DDD-449C-95DA-57CD6D964E1C}"/>
              </a:ext>
            </a:extLst>
          </p:cNvPr>
          <p:cNvSpPr>
            <a:spLocks/>
          </p:cNvSpPr>
          <p:nvPr/>
        </p:nvSpPr>
        <p:spPr bwMode="auto">
          <a:xfrm rot="382501">
            <a:off x="-1873263" y="149192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3F049ADD-F69F-4074-B68C-3D34A1ED6488}"/>
              </a:ext>
            </a:extLst>
          </p:cNvPr>
          <p:cNvSpPr>
            <a:spLocks/>
          </p:cNvSpPr>
          <p:nvPr/>
        </p:nvSpPr>
        <p:spPr bwMode="auto">
          <a:xfrm rot="382501">
            <a:off x="-804361" y="-13207"/>
            <a:ext cx="4393669" cy="1089044"/>
          </a:xfrm>
          <a:custGeom>
            <a:avLst/>
            <a:gdLst>
              <a:gd name="T0" fmla="*/ 185 w 716"/>
              <a:gd name="T1" fmla="*/ 13 h 238"/>
              <a:gd name="T2" fmla="*/ 108 w 716"/>
              <a:gd name="T3" fmla="*/ 40 h 238"/>
              <a:gd name="T4" fmla="*/ 70 w 716"/>
              <a:gd name="T5" fmla="*/ 76 h 238"/>
              <a:gd name="T6" fmla="*/ 0 w 716"/>
              <a:gd name="T7" fmla="*/ 158 h 238"/>
              <a:gd name="T8" fmla="*/ 93 w 716"/>
              <a:gd name="T9" fmla="*/ 118 h 238"/>
              <a:gd name="T10" fmla="*/ 571 w 716"/>
              <a:gd name="T11" fmla="*/ 203 h 238"/>
              <a:gd name="T12" fmla="*/ 629 w 716"/>
              <a:gd name="T13" fmla="*/ 92 h 238"/>
              <a:gd name="T14" fmla="*/ 185 w 716"/>
              <a:gd name="T15" fmla="*/ 1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6" h="238">
                <a:moveTo>
                  <a:pt x="185" y="13"/>
                </a:moveTo>
                <a:cubicBezTo>
                  <a:pt x="150" y="17"/>
                  <a:pt x="124" y="27"/>
                  <a:pt x="108" y="40"/>
                </a:cubicBezTo>
                <a:cubicBezTo>
                  <a:pt x="70" y="76"/>
                  <a:pt x="70" y="76"/>
                  <a:pt x="70" y="76"/>
                </a:cubicBezTo>
                <a:cubicBezTo>
                  <a:pt x="48" y="99"/>
                  <a:pt x="20" y="132"/>
                  <a:pt x="0" y="158"/>
                </a:cubicBezTo>
                <a:cubicBezTo>
                  <a:pt x="15" y="137"/>
                  <a:pt x="45" y="123"/>
                  <a:pt x="93" y="118"/>
                </a:cubicBezTo>
                <a:cubicBezTo>
                  <a:pt x="203" y="104"/>
                  <a:pt x="382" y="139"/>
                  <a:pt x="571" y="203"/>
                </a:cubicBezTo>
                <a:cubicBezTo>
                  <a:pt x="660" y="238"/>
                  <a:pt x="716" y="129"/>
                  <a:pt x="629" y="92"/>
                </a:cubicBezTo>
                <a:cubicBezTo>
                  <a:pt x="454" y="32"/>
                  <a:pt x="288" y="0"/>
                  <a:pt x="185" y="1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818D090C-15C1-4795-A87B-B7B135B655F5}"/>
              </a:ext>
            </a:extLst>
          </p:cNvPr>
          <p:cNvSpPr>
            <a:spLocks/>
          </p:cNvSpPr>
          <p:nvPr/>
        </p:nvSpPr>
        <p:spPr bwMode="auto">
          <a:xfrm rot="382501">
            <a:off x="224542" y="-339218"/>
            <a:ext cx="5209031" cy="1362809"/>
          </a:xfrm>
          <a:custGeom>
            <a:avLst/>
            <a:gdLst>
              <a:gd name="T0" fmla="*/ 769 w 849"/>
              <a:gd name="T1" fmla="*/ 175 h 298"/>
              <a:gd name="T2" fmla="*/ 182 w 849"/>
              <a:gd name="T3" fmla="*/ 16 h 298"/>
              <a:gd name="T4" fmla="*/ 140 w 849"/>
              <a:gd name="T5" fmla="*/ 26 h 298"/>
              <a:gd name="T6" fmla="*/ 98 w 849"/>
              <a:gd name="T7" fmla="*/ 45 h 298"/>
              <a:gd name="T8" fmla="*/ 0 w 849"/>
              <a:gd name="T9" fmla="*/ 103 h 298"/>
              <a:gd name="T10" fmla="*/ 68 w 849"/>
              <a:gd name="T11" fmla="*/ 81 h 298"/>
              <a:gd name="T12" fmla="*/ 754 w 849"/>
              <a:gd name="T13" fmla="*/ 267 h 298"/>
              <a:gd name="T14" fmla="*/ 769 w 849"/>
              <a:gd name="T15" fmla="*/ 175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9" h="298">
                <a:moveTo>
                  <a:pt x="769" y="175"/>
                </a:moveTo>
                <a:cubicBezTo>
                  <a:pt x="556" y="69"/>
                  <a:pt x="310" y="0"/>
                  <a:pt x="182" y="16"/>
                </a:cubicBezTo>
                <a:cubicBezTo>
                  <a:pt x="165" y="18"/>
                  <a:pt x="151" y="21"/>
                  <a:pt x="140" y="26"/>
                </a:cubicBezTo>
                <a:cubicBezTo>
                  <a:pt x="98" y="45"/>
                  <a:pt x="98" y="45"/>
                  <a:pt x="98" y="45"/>
                </a:cubicBezTo>
                <a:cubicBezTo>
                  <a:pt x="36" y="79"/>
                  <a:pt x="33" y="80"/>
                  <a:pt x="0" y="103"/>
                </a:cubicBezTo>
                <a:cubicBezTo>
                  <a:pt x="15" y="93"/>
                  <a:pt x="38" y="85"/>
                  <a:pt x="68" y="81"/>
                </a:cubicBezTo>
                <a:cubicBezTo>
                  <a:pt x="217" y="63"/>
                  <a:pt x="505" y="144"/>
                  <a:pt x="754" y="267"/>
                </a:cubicBezTo>
                <a:cubicBezTo>
                  <a:pt x="817" y="298"/>
                  <a:pt x="849" y="200"/>
                  <a:pt x="769" y="17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AD25A02A-7AE8-48AC-BB65-4C2C5B121074}"/>
              </a:ext>
            </a:extLst>
          </p:cNvPr>
          <p:cNvSpPr>
            <a:spLocks/>
          </p:cNvSpPr>
          <p:nvPr/>
        </p:nvSpPr>
        <p:spPr bwMode="auto">
          <a:xfrm rot="382501">
            <a:off x="1451653" y="-468394"/>
            <a:ext cx="3190809" cy="663355"/>
          </a:xfrm>
          <a:custGeom>
            <a:avLst/>
            <a:gdLst>
              <a:gd name="T0" fmla="*/ 478 w 520"/>
              <a:gd name="T1" fmla="*/ 76 h 145"/>
              <a:gd name="T2" fmla="*/ 166 w 520"/>
              <a:gd name="T3" fmla="*/ 6 h 145"/>
              <a:gd name="T4" fmla="*/ 140 w 520"/>
              <a:gd name="T5" fmla="*/ 8 h 145"/>
              <a:gd name="T6" fmla="*/ 18 w 520"/>
              <a:gd name="T7" fmla="*/ 34 h 145"/>
              <a:gd name="T8" fmla="*/ 0 w 520"/>
              <a:gd name="T9" fmla="*/ 40 h 145"/>
              <a:gd name="T10" fmla="*/ 32 w 520"/>
              <a:gd name="T11" fmla="*/ 33 h 145"/>
              <a:gd name="T12" fmla="*/ 452 w 520"/>
              <a:gd name="T13" fmla="*/ 124 h 145"/>
              <a:gd name="T14" fmla="*/ 478 w 520"/>
              <a:gd name="T15" fmla="*/ 7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0" h="145">
                <a:moveTo>
                  <a:pt x="478" y="76"/>
                </a:moveTo>
                <a:cubicBezTo>
                  <a:pt x="359" y="28"/>
                  <a:pt x="239" y="0"/>
                  <a:pt x="166" y="6"/>
                </a:cubicBezTo>
                <a:cubicBezTo>
                  <a:pt x="140" y="8"/>
                  <a:pt x="140" y="8"/>
                  <a:pt x="140" y="8"/>
                </a:cubicBezTo>
                <a:cubicBezTo>
                  <a:pt x="83" y="17"/>
                  <a:pt x="71" y="19"/>
                  <a:pt x="18" y="3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37"/>
                  <a:pt x="19" y="35"/>
                  <a:pt x="32" y="33"/>
                </a:cubicBezTo>
                <a:cubicBezTo>
                  <a:pt x="126" y="22"/>
                  <a:pt x="289" y="59"/>
                  <a:pt x="452" y="124"/>
                </a:cubicBezTo>
                <a:cubicBezTo>
                  <a:pt x="505" y="145"/>
                  <a:pt x="520" y="93"/>
                  <a:pt x="478" y="76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7358769-670F-4A93-8573-AC002D9EEB55}"/>
              </a:ext>
            </a:extLst>
          </p:cNvPr>
          <p:cNvSpPr/>
          <p:nvPr/>
        </p:nvSpPr>
        <p:spPr>
          <a:xfrm>
            <a:off x="5953790" y="1098993"/>
            <a:ext cx="4375707" cy="43757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9FC28E-507A-412A-921C-1D6910725B6C}"/>
              </a:ext>
            </a:extLst>
          </p:cNvPr>
          <p:cNvSpPr txBox="1"/>
          <p:nvPr/>
        </p:nvSpPr>
        <p:spPr>
          <a:xfrm>
            <a:off x="6306227" y="2308411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Hant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文字探勘導論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Hant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期末專題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056F8D7-DFC6-4C80-AAB3-20B2D75BFF68}"/>
              </a:ext>
            </a:extLst>
          </p:cNvPr>
          <p:cNvSpPr/>
          <p:nvPr/>
        </p:nvSpPr>
        <p:spPr>
          <a:xfrm>
            <a:off x="6448088" y="3782115"/>
            <a:ext cx="32582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Hant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群組</a:t>
            </a:r>
            <a:r>
              <a:rPr lang="en-US" altLang="zh-Hant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algn="ctr"/>
            <a:r>
              <a:rPr lang="zh-Hant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巨資四</a:t>
            </a:r>
            <a:r>
              <a:rPr lang="en-US" altLang="zh-Hant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 04170217, </a:t>
            </a:r>
            <a:r>
              <a:rPr lang="zh-Hant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胡弘林</a:t>
            </a:r>
            <a:endParaRPr lang="en-US" altLang="zh-Hant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Hant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巨資四</a:t>
            </a:r>
            <a:r>
              <a:rPr lang="en-US" altLang="zh-Hant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 04170228, </a:t>
            </a:r>
            <a:r>
              <a:rPr lang="zh-Hant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楊文瀚</a:t>
            </a:r>
            <a:endParaRPr lang="en-US" altLang="zh-Hant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5" grpId="0" animBg="1"/>
      <p:bldP spid="107" grpId="0" animBg="1"/>
      <p:bldP spid="108" grpId="0" animBg="1"/>
      <p:bldP spid="109" grpId="0" animBg="1"/>
      <p:bldP spid="120" grpId="0" animBg="1"/>
      <p:bldP spid="122" grpId="0" animBg="1"/>
      <p:bldP spid="129" grpId="0" animBg="1"/>
      <p:bldP spid="130" grpId="0" animBg="1"/>
      <p:bldP spid="131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9" grpId="0" animBg="1"/>
      <p:bldP spid="220" grpId="0" animBg="1"/>
      <p:bldP spid="197" grpId="0" animBg="1"/>
      <p:bldP spid="198" grpId="0" animBg="1"/>
      <p:bldP spid="201" grpId="0" animBg="1"/>
      <p:bldP spid="17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32" grpId="0" animBg="1"/>
      <p:bldP spid="3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5F6B20B5-1F21-4D48-935E-CA43ED8A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38" y="284890"/>
            <a:ext cx="2590800" cy="495300"/>
          </a:xfrm>
          <a:prstGeom prst="rect">
            <a:avLst/>
          </a:prstGeom>
        </p:spPr>
      </p:pic>
      <p:sp>
        <p:nvSpPr>
          <p:cNvPr id="42" name="文本框 210">
            <a:extLst>
              <a:ext uri="{FF2B5EF4-FFF2-40B4-BE49-F238E27FC236}">
                <a16:creationId xmlns:a16="http://schemas.microsoft.com/office/drawing/2014/main" id="{B56DF803-359A-7A41-800C-D3C3566928A0}"/>
              </a:ext>
            </a:extLst>
          </p:cNvPr>
          <p:cNvSpPr txBox="1"/>
          <p:nvPr/>
        </p:nvSpPr>
        <p:spPr bwMode="auto">
          <a:xfrm>
            <a:off x="7867761" y="301707"/>
            <a:ext cx="346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Methods </a:t>
            </a:r>
            <a:r>
              <a:rPr lang="zh-Hant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方法介紹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文本框 39">
            <a:extLst>
              <a:ext uri="{FF2B5EF4-FFF2-40B4-BE49-F238E27FC236}">
                <a16:creationId xmlns:a16="http://schemas.microsoft.com/office/drawing/2014/main" id="{8A791B1F-3D3B-C147-A071-1A561939D75E}"/>
              </a:ext>
            </a:extLst>
          </p:cNvPr>
          <p:cNvSpPr txBox="1"/>
          <p:nvPr/>
        </p:nvSpPr>
        <p:spPr>
          <a:xfrm>
            <a:off x="1272588" y="1166002"/>
            <a:ext cx="251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u="sng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Ngram</a:t>
            </a:r>
            <a:r>
              <a:rPr lang="zh-Hant" altLang="en-US" sz="2800" u="sng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示意圖</a:t>
            </a:r>
            <a:endParaRPr lang="en-US" altLang="zh-CN" sz="2800" u="sng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圖片 36" descr="../../../Desktop/螢幕快照%202018-12-23%20下午9.12.12.pn">
            <a:extLst>
              <a:ext uri="{FF2B5EF4-FFF2-40B4-BE49-F238E27FC236}">
                <a16:creationId xmlns:a16="http://schemas.microsoft.com/office/drawing/2014/main" id="{3AD03480-30FC-9D4F-B483-F531CADE982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27" y="1854113"/>
            <a:ext cx="2812384" cy="4190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圖片 37" descr="../../../Desktop/螢幕快照%202018-12-23%20下午9.12.27.pn">
            <a:extLst>
              <a:ext uri="{FF2B5EF4-FFF2-40B4-BE49-F238E27FC236}">
                <a16:creationId xmlns:a16="http://schemas.microsoft.com/office/drawing/2014/main" id="{791DB7F2-3D3B-C948-9A3E-EA0E8C043CF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75" y="1854113"/>
            <a:ext cx="2683239" cy="4190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73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5F6B20B5-1F21-4D48-935E-CA43ED8A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38" y="284890"/>
            <a:ext cx="2590800" cy="495300"/>
          </a:xfrm>
          <a:prstGeom prst="rect">
            <a:avLst/>
          </a:prstGeom>
        </p:spPr>
      </p:pic>
      <p:sp>
        <p:nvSpPr>
          <p:cNvPr id="42" name="文本框 210">
            <a:extLst>
              <a:ext uri="{FF2B5EF4-FFF2-40B4-BE49-F238E27FC236}">
                <a16:creationId xmlns:a16="http://schemas.microsoft.com/office/drawing/2014/main" id="{B56DF803-359A-7A41-800C-D3C3566928A0}"/>
              </a:ext>
            </a:extLst>
          </p:cNvPr>
          <p:cNvSpPr txBox="1"/>
          <p:nvPr/>
        </p:nvSpPr>
        <p:spPr bwMode="auto">
          <a:xfrm>
            <a:off x="7867761" y="301707"/>
            <a:ext cx="346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Methods </a:t>
            </a:r>
            <a:r>
              <a:rPr lang="zh-Hant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方法介紹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文本框 39">
            <a:extLst>
              <a:ext uri="{FF2B5EF4-FFF2-40B4-BE49-F238E27FC236}">
                <a16:creationId xmlns:a16="http://schemas.microsoft.com/office/drawing/2014/main" id="{8A791B1F-3D3B-C147-A071-1A561939D75E}"/>
              </a:ext>
            </a:extLst>
          </p:cNvPr>
          <p:cNvSpPr txBox="1"/>
          <p:nvPr/>
        </p:nvSpPr>
        <p:spPr>
          <a:xfrm>
            <a:off x="973873" y="1197662"/>
            <a:ext cx="251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800" u="sng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自定義字典</a:t>
            </a:r>
            <a:endParaRPr lang="en-US" altLang="zh-CN" sz="2800" u="sng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圖片 6" descr="../../../Desktop/螢幕快照%202018-12-26%20下午5.49.25.pn">
            <a:extLst>
              <a:ext uri="{FF2B5EF4-FFF2-40B4-BE49-F238E27FC236}">
                <a16:creationId xmlns:a16="http://schemas.microsoft.com/office/drawing/2014/main" id="{C987B011-AF8C-2140-81B0-CAE6AE1FA71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88" b="34066"/>
          <a:stretch/>
        </p:blipFill>
        <p:spPr bwMode="auto">
          <a:xfrm>
            <a:off x="8805889" y="2292143"/>
            <a:ext cx="2249149" cy="35540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圖片 7" descr="../../../Desktop/螢幕快照%202018-12-26%20下午5.50.34.pn">
            <a:extLst>
              <a:ext uri="{FF2B5EF4-FFF2-40B4-BE49-F238E27FC236}">
                <a16:creationId xmlns:a16="http://schemas.microsoft.com/office/drawing/2014/main" id="{77B1C193-F04A-944E-8ACF-7AAAD84D1D5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5108" b="33582"/>
          <a:stretch/>
        </p:blipFill>
        <p:spPr bwMode="auto">
          <a:xfrm>
            <a:off x="3840208" y="2302470"/>
            <a:ext cx="2328878" cy="35540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圖片 8" descr="../../../Desktop/螢幕快照%202018-12-26%20下午5.49.57.pn">
            <a:extLst>
              <a:ext uri="{FF2B5EF4-FFF2-40B4-BE49-F238E27FC236}">
                <a16:creationId xmlns:a16="http://schemas.microsoft.com/office/drawing/2014/main" id="{096FBE1B-0178-2041-B2C7-4D8D11BAE86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03" b="33608"/>
          <a:stretch/>
        </p:blipFill>
        <p:spPr bwMode="auto">
          <a:xfrm>
            <a:off x="6481778" y="2292144"/>
            <a:ext cx="1982460" cy="35540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圖片 9" descr="../../../Desktop/螢幕快照%202018-12-26%20下午5.50.55.pn">
            <a:extLst>
              <a:ext uri="{FF2B5EF4-FFF2-40B4-BE49-F238E27FC236}">
                <a16:creationId xmlns:a16="http://schemas.microsoft.com/office/drawing/2014/main" id="{DC0AD0D1-9937-BD43-9789-979F19035433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39" b="34217"/>
          <a:stretch/>
        </p:blipFill>
        <p:spPr bwMode="auto">
          <a:xfrm>
            <a:off x="1449930" y="2302468"/>
            <a:ext cx="2043867" cy="35540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文本框 19">
            <a:extLst>
              <a:ext uri="{FF2B5EF4-FFF2-40B4-BE49-F238E27FC236}">
                <a16:creationId xmlns:a16="http://schemas.microsoft.com/office/drawing/2014/main" id="{AFB71D73-375C-1B40-9A63-0B0E06DB663F}"/>
              </a:ext>
            </a:extLst>
          </p:cNvPr>
          <p:cNvSpPr txBox="1"/>
          <p:nvPr/>
        </p:nvSpPr>
        <p:spPr bwMode="auto">
          <a:xfrm>
            <a:off x="1766157" y="1902358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八卦版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20">
            <a:extLst>
              <a:ext uri="{FF2B5EF4-FFF2-40B4-BE49-F238E27FC236}">
                <a16:creationId xmlns:a16="http://schemas.microsoft.com/office/drawing/2014/main" id="{270C564E-5BBC-EA42-8892-E2B15CE13CCB}"/>
              </a:ext>
            </a:extLst>
          </p:cNvPr>
          <p:cNvSpPr txBox="1"/>
          <p:nvPr/>
        </p:nvSpPr>
        <p:spPr bwMode="auto">
          <a:xfrm>
            <a:off x="4303070" y="1920621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棒球版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21">
            <a:extLst>
              <a:ext uri="{FF2B5EF4-FFF2-40B4-BE49-F238E27FC236}">
                <a16:creationId xmlns:a16="http://schemas.microsoft.com/office/drawing/2014/main" id="{EFE0609F-60FF-1C47-8C65-AE3CC692A286}"/>
              </a:ext>
            </a:extLst>
          </p:cNvPr>
          <p:cNvSpPr txBox="1"/>
          <p:nvPr/>
        </p:nvSpPr>
        <p:spPr bwMode="auto">
          <a:xfrm>
            <a:off x="6765336" y="1892033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西洽版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22">
            <a:extLst>
              <a:ext uri="{FF2B5EF4-FFF2-40B4-BE49-F238E27FC236}">
                <a16:creationId xmlns:a16="http://schemas.microsoft.com/office/drawing/2014/main" id="{01E9EFD4-8FB2-5041-8111-026A19289D58}"/>
              </a:ext>
            </a:extLst>
          </p:cNvPr>
          <p:cNvSpPr txBox="1"/>
          <p:nvPr/>
        </p:nvSpPr>
        <p:spPr bwMode="auto">
          <a:xfrm>
            <a:off x="9053932" y="1892033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汽車版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10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5F6B20B5-1F21-4D48-935E-CA43ED8A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38" y="284890"/>
            <a:ext cx="2590800" cy="495300"/>
          </a:xfrm>
          <a:prstGeom prst="rect">
            <a:avLst/>
          </a:prstGeom>
        </p:spPr>
      </p:pic>
      <p:sp>
        <p:nvSpPr>
          <p:cNvPr id="42" name="文本框 210">
            <a:extLst>
              <a:ext uri="{FF2B5EF4-FFF2-40B4-BE49-F238E27FC236}">
                <a16:creationId xmlns:a16="http://schemas.microsoft.com/office/drawing/2014/main" id="{B56DF803-359A-7A41-800C-D3C3566928A0}"/>
              </a:ext>
            </a:extLst>
          </p:cNvPr>
          <p:cNvSpPr txBox="1"/>
          <p:nvPr/>
        </p:nvSpPr>
        <p:spPr bwMode="auto">
          <a:xfrm>
            <a:off x="7867761" y="301707"/>
            <a:ext cx="346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Methods </a:t>
            </a:r>
            <a:r>
              <a:rPr lang="zh-Hant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方法介紹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文本框 39">
            <a:extLst>
              <a:ext uri="{FF2B5EF4-FFF2-40B4-BE49-F238E27FC236}">
                <a16:creationId xmlns:a16="http://schemas.microsoft.com/office/drawing/2014/main" id="{08CFA4AB-D868-0343-9CC9-4E855A85D260}"/>
              </a:ext>
            </a:extLst>
          </p:cNvPr>
          <p:cNvSpPr txBox="1"/>
          <p:nvPr/>
        </p:nvSpPr>
        <p:spPr>
          <a:xfrm>
            <a:off x="4368681" y="1355564"/>
            <a:ext cx="29142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28">
            <a:extLst>
              <a:ext uri="{FF2B5EF4-FFF2-40B4-BE49-F238E27FC236}">
                <a16:creationId xmlns:a16="http://schemas.microsoft.com/office/drawing/2014/main" id="{EB11CD56-8EFA-3945-93AE-5F2861E9D6E3}"/>
              </a:ext>
            </a:extLst>
          </p:cNvPr>
          <p:cNvGrpSpPr>
            <a:grpSpLocks/>
          </p:cNvGrpSpPr>
          <p:nvPr/>
        </p:nvGrpSpPr>
        <p:grpSpPr bwMode="auto">
          <a:xfrm>
            <a:off x="1157859" y="4754996"/>
            <a:ext cx="985838" cy="987425"/>
            <a:chOff x="6790926" y="2936017"/>
            <a:chExt cx="986614" cy="986614"/>
          </a:xfrm>
        </p:grpSpPr>
        <p:sp>
          <p:nvSpPr>
            <p:cNvPr id="37" name="椭圆 23">
              <a:extLst>
                <a:ext uri="{FF2B5EF4-FFF2-40B4-BE49-F238E27FC236}">
                  <a16:creationId xmlns:a16="http://schemas.microsoft.com/office/drawing/2014/main" id="{F27122DC-1579-8C40-A5A5-32543A6DC1C2}"/>
                </a:ext>
              </a:extLst>
            </p:cNvPr>
            <p:cNvSpPr/>
            <p:nvPr/>
          </p:nvSpPr>
          <p:spPr>
            <a:xfrm>
              <a:off x="6790926" y="2936017"/>
              <a:ext cx="986614" cy="9866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Freeform 67">
              <a:extLst>
                <a:ext uri="{FF2B5EF4-FFF2-40B4-BE49-F238E27FC236}">
                  <a16:creationId xmlns:a16="http://schemas.microsoft.com/office/drawing/2014/main" id="{B119AC8A-E922-F64C-94B9-DE8C6E37E2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9428" y="3174520"/>
              <a:ext cx="509610" cy="509608"/>
            </a:xfrm>
            <a:custGeom>
              <a:avLst/>
              <a:gdLst>
                <a:gd name="T0" fmla="*/ 2111259927 w 122"/>
                <a:gd name="T1" fmla="*/ 1919313219 h 122"/>
                <a:gd name="T2" fmla="*/ 1587806915 w 122"/>
                <a:gd name="T3" fmla="*/ 1378414452 h 122"/>
                <a:gd name="T4" fmla="*/ 1535463284 w 122"/>
                <a:gd name="T5" fmla="*/ 1378414452 h 122"/>
                <a:gd name="T6" fmla="*/ 1360976162 w 122"/>
                <a:gd name="T7" fmla="*/ 1203932192 h 122"/>
                <a:gd name="T8" fmla="*/ 1186493217 w 122"/>
                <a:gd name="T9" fmla="*/ 1029449931 h 122"/>
                <a:gd name="T10" fmla="*/ 1186493217 w 122"/>
                <a:gd name="T11" fmla="*/ 1029449931 h 122"/>
                <a:gd name="T12" fmla="*/ 1308632532 w 122"/>
                <a:gd name="T13" fmla="*/ 645585617 h 122"/>
                <a:gd name="T14" fmla="*/ 663040204 w 122"/>
                <a:gd name="T15" fmla="*/ 0 h 122"/>
                <a:gd name="T16" fmla="*/ 0 w 122"/>
                <a:gd name="T17" fmla="*/ 645585617 h 122"/>
                <a:gd name="T18" fmla="*/ 663040204 w 122"/>
                <a:gd name="T19" fmla="*/ 1291171233 h 122"/>
                <a:gd name="T20" fmla="*/ 1029458148 w 122"/>
                <a:gd name="T21" fmla="*/ 1169036575 h 122"/>
                <a:gd name="T22" fmla="*/ 1029458148 w 122"/>
                <a:gd name="T23" fmla="*/ 1169036575 h 122"/>
                <a:gd name="T24" fmla="*/ 1203941094 w 122"/>
                <a:gd name="T25" fmla="*/ 1343518835 h 122"/>
                <a:gd name="T26" fmla="*/ 1395871916 w 122"/>
                <a:gd name="T27" fmla="*/ 1535448904 h 122"/>
                <a:gd name="T28" fmla="*/ 1395871916 w 122"/>
                <a:gd name="T29" fmla="*/ 1570344521 h 122"/>
                <a:gd name="T30" fmla="*/ 1919324928 w 122"/>
                <a:gd name="T31" fmla="*/ 2093795479 h 122"/>
                <a:gd name="T32" fmla="*/ 2041464243 w 122"/>
                <a:gd name="T33" fmla="*/ 2041447877 h 122"/>
                <a:gd name="T34" fmla="*/ 2058912120 w 122"/>
                <a:gd name="T35" fmla="*/ 2041447877 h 122"/>
                <a:gd name="T36" fmla="*/ 2111259927 w 122"/>
                <a:gd name="T37" fmla="*/ 1919313219 h 122"/>
                <a:gd name="T38" fmla="*/ 663040204 w 122"/>
                <a:gd name="T39" fmla="*/ 1151588767 h 122"/>
                <a:gd name="T40" fmla="*/ 157035068 w 122"/>
                <a:gd name="T41" fmla="*/ 645585617 h 122"/>
                <a:gd name="T42" fmla="*/ 663040204 w 122"/>
                <a:gd name="T43" fmla="*/ 139586644 h 122"/>
                <a:gd name="T44" fmla="*/ 1169045340 w 122"/>
                <a:gd name="T45" fmla="*/ 645585617 h 122"/>
                <a:gd name="T46" fmla="*/ 663040204 w 122"/>
                <a:gd name="T47" fmla="*/ 1151588767 h 1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22" h="122">
                  <a:moveTo>
                    <a:pt x="121" y="110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89" y="79"/>
                    <a:pt x="88" y="7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2" y="53"/>
                    <a:pt x="75" y="45"/>
                    <a:pt x="75" y="37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4"/>
                    <a:pt x="38" y="74"/>
                  </a:cubicBezTo>
                  <a:cubicBezTo>
                    <a:pt x="46" y="74"/>
                    <a:pt x="53" y="72"/>
                    <a:pt x="5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79" y="89"/>
                    <a:pt x="79" y="90"/>
                    <a:pt x="80" y="90"/>
                  </a:cubicBezTo>
                  <a:cubicBezTo>
                    <a:pt x="110" y="120"/>
                    <a:pt x="110" y="120"/>
                    <a:pt x="110" y="120"/>
                  </a:cubicBezTo>
                  <a:cubicBezTo>
                    <a:pt x="111" y="122"/>
                    <a:pt x="115" y="120"/>
                    <a:pt x="117" y="117"/>
                  </a:cubicBezTo>
                  <a:cubicBezTo>
                    <a:pt x="118" y="117"/>
                    <a:pt x="118" y="117"/>
                    <a:pt x="118" y="117"/>
                  </a:cubicBezTo>
                  <a:cubicBezTo>
                    <a:pt x="121" y="114"/>
                    <a:pt x="122" y="111"/>
                    <a:pt x="121" y="110"/>
                  </a:cubicBezTo>
                  <a:close/>
                  <a:moveTo>
                    <a:pt x="38" y="66"/>
                  </a:moveTo>
                  <a:cubicBezTo>
                    <a:pt x="22" y="66"/>
                    <a:pt x="9" y="53"/>
                    <a:pt x="9" y="37"/>
                  </a:cubicBezTo>
                  <a:cubicBezTo>
                    <a:pt x="9" y="21"/>
                    <a:pt x="22" y="8"/>
                    <a:pt x="38" y="8"/>
                  </a:cubicBezTo>
                  <a:cubicBezTo>
                    <a:pt x="54" y="8"/>
                    <a:pt x="67" y="21"/>
                    <a:pt x="67" y="37"/>
                  </a:cubicBezTo>
                  <a:cubicBezTo>
                    <a:pt x="67" y="53"/>
                    <a:pt x="54" y="66"/>
                    <a:pt x="38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7" name="椭圆 6">
            <a:extLst>
              <a:ext uri="{FF2B5EF4-FFF2-40B4-BE49-F238E27FC236}">
                <a16:creationId xmlns:a16="http://schemas.microsoft.com/office/drawing/2014/main" id="{951328B0-CD25-D948-A07C-75109882055C}"/>
              </a:ext>
            </a:extLst>
          </p:cNvPr>
          <p:cNvSpPr/>
          <p:nvPr/>
        </p:nvSpPr>
        <p:spPr>
          <a:xfrm>
            <a:off x="1157859" y="2118121"/>
            <a:ext cx="987425" cy="9874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9" name="组合 27">
            <a:extLst>
              <a:ext uri="{FF2B5EF4-FFF2-40B4-BE49-F238E27FC236}">
                <a16:creationId xmlns:a16="http://schemas.microsoft.com/office/drawing/2014/main" id="{AA87C80C-2B54-1F47-BB32-DE626614D834}"/>
              </a:ext>
            </a:extLst>
          </p:cNvPr>
          <p:cNvGrpSpPr>
            <a:grpSpLocks/>
          </p:cNvGrpSpPr>
          <p:nvPr/>
        </p:nvGrpSpPr>
        <p:grpSpPr bwMode="auto">
          <a:xfrm>
            <a:off x="1157859" y="3439662"/>
            <a:ext cx="985838" cy="985837"/>
            <a:chOff x="6790926" y="4519158"/>
            <a:chExt cx="986614" cy="986614"/>
          </a:xfrm>
          <a:solidFill>
            <a:srgbClr val="76AFAF"/>
          </a:solidFill>
        </p:grpSpPr>
        <p:sp>
          <p:nvSpPr>
            <p:cNvPr id="57" name="椭圆 24">
              <a:extLst>
                <a:ext uri="{FF2B5EF4-FFF2-40B4-BE49-F238E27FC236}">
                  <a16:creationId xmlns:a16="http://schemas.microsoft.com/office/drawing/2014/main" id="{D457AFFB-4A83-D741-9ECD-87E44112FC83}"/>
                </a:ext>
              </a:extLst>
            </p:cNvPr>
            <p:cNvSpPr/>
            <p:nvPr/>
          </p:nvSpPr>
          <p:spPr>
            <a:xfrm>
              <a:off x="6790926" y="4519158"/>
              <a:ext cx="986614" cy="9866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22E2951A-B9B5-A747-A944-C888D38243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2400" y="4702906"/>
              <a:ext cx="543664" cy="619118"/>
            </a:xfrm>
            <a:custGeom>
              <a:avLst/>
              <a:gdLst>
                <a:gd name="T0" fmla="*/ 174 w 178"/>
                <a:gd name="T1" fmla="*/ 77 h 203"/>
                <a:gd name="T2" fmla="*/ 162 w 178"/>
                <a:gd name="T3" fmla="*/ 34 h 203"/>
                <a:gd name="T4" fmla="*/ 123 w 178"/>
                <a:gd name="T5" fmla="*/ 31 h 203"/>
                <a:gd name="T6" fmla="*/ 89 w 178"/>
                <a:gd name="T7" fmla="*/ 0 h 203"/>
                <a:gd name="T8" fmla="*/ 54 w 178"/>
                <a:gd name="T9" fmla="*/ 34 h 203"/>
                <a:gd name="T10" fmla="*/ 5 w 178"/>
                <a:gd name="T11" fmla="*/ 42 h 203"/>
                <a:gd name="T12" fmla="*/ 20 w 178"/>
                <a:gd name="T13" fmla="*/ 101 h 203"/>
                <a:gd name="T14" fmla="*/ 0 w 178"/>
                <a:gd name="T15" fmla="*/ 145 h 203"/>
                <a:gd name="T16" fmla="*/ 33 w 178"/>
                <a:gd name="T17" fmla="*/ 171 h 203"/>
                <a:gd name="T18" fmla="*/ 70 w 178"/>
                <a:gd name="T19" fmla="*/ 194 h 203"/>
                <a:gd name="T20" fmla="*/ 99 w 178"/>
                <a:gd name="T21" fmla="*/ 201 h 203"/>
                <a:gd name="T22" fmla="*/ 146 w 178"/>
                <a:gd name="T23" fmla="*/ 172 h 203"/>
                <a:gd name="T24" fmla="*/ 178 w 178"/>
                <a:gd name="T25" fmla="*/ 146 h 203"/>
                <a:gd name="T26" fmla="*/ 146 w 178"/>
                <a:gd name="T27" fmla="*/ 39 h 203"/>
                <a:gd name="T28" fmla="*/ 171 w 178"/>
                <a:gd name="T29" fmla="*/ 58 h 203"/>
                <a:gd name="T30" fmla="*/ 152 w 178"/>
                <a:gd name="T31" fmla="*/ 95 h 203"/>
                <a:gd name="T32" fmla="*/ 146 w 178"/>
                <a:gd name="T33" fmla="*/ 39 h 203"/>
                <a:gd name="T34" fmla="*/ 147 w 178"/>
                <a:gd name="T35" fmla="*/ 103 h 203"/>
                <a:gd name="T36" fmla="*/ 136 w 178"/>
                <a:gd name="T37" fmla="*/ 89 h 203"/>
                <a:gd name="T38" fmla="*/ 112 w 178"/>
                <a:gd name="T39" fmla="*/ 133 h 203"/>
                <a:gd name="T40" fmla="*/ 50 w 178"/>
                <a:gd name="T41" fmla="*/ 121 h 203"/>
                <a:gd name="T42" fmla="*/ 66 w 178"/>
                <a:gd name="T43" fmla="*/ 70 h 203"/>
                <a:gd name="T44" fmla="*/ 128 w 178"/>
                <a:gd name="T45" fmla="*/ 82 h 203"/>
                <a:gd name="T46" fmla="*/ 127 w 178"/>
                <a:gd name="T47" fmla="*/ 72 h 203"/>
                <a:gd name="T48" fmla="*/ 109 w 178"/>
                <a:gd name="T49" fmla="*/ 47 h 203"/>
                <a:gd name="T50" fmla="*/ 62 w 178"/>
                <a:gd name="T51" fmla="*/ 34 h 203"/>
                <a:gd name="T52" fmla="*/ 89 w 178"/>
                <a:gd name="T53" fmla="*/ 7 h 203"/>
                <a:gd name="T54" fmla="*/ 117 w 178"/>
                <a:gd name="T55" fmla="*/ 36 h 203"/>
                <a:gd name="T56" fmla="*/ 72 w 178"/>
                <a:gd name="T57" fmla="*/ 40 h 203"/>
                <a:gd name="T58" fmla="*/ 58 w 178"/>
                <a:gd name="T59" fmla="*/ 43 h 203"/>
                <a:gd name="T60" fmla="*/ 61 w 178"/>
                <a:gd name="T61" fmla="*/ 64 h 203"/>
                <a:gd name="T62" fmla="*/ 12 w 178"/>
                <a:gd name="T63" fmla="*/ 73 h 203"/>
                <a:gd name="T64" fmla="*/ 19 w 178"/>
                <a:gd name="T65" fmla="*/ 40 h 203"/>
                <a:gd name="T66" fmla="*/ 48 w 178"/>
                <a:gd name="T67" fmla="*/ 52 h 203"/>
                <a:gd name="T68" fmla="*/ 23 w 178"/>
                <a:gd name="T69" fmla="*/ 93 h 203"/>
                <a:gd name="T70" fmla="*/ 30 w 178"/>
                <a:gd name="T71" fmla="*/ 101 h 203"/>
                <a:gd name="T72" fmla="*/ 42 w 178"/>
                <a:gd name="T73" fmla="*/ 101 h 203"/>
                <a:gd name="T74" fmla="*/ 19 w 178"/>
                <a:gd name="T75" fmla="*/ 162 h 203"/>
                <a:gd name="T76" fmla="*/ 11 w 178"/>
                <a:gd name="T77" fmla="*/ 129 h 203"/>
                <a:gd name="T78" fmla="*/ 43 w 178"/>
                <a:gd name="T79" fmla="*/ 125 h 203"/>
                <a:gd name="T80" fmla="*/ 55 w 178"/>
                <a:gd name="T81" fmla="*/ 149 h 203"/>
                <a:gd name="T82" fmla="*/ 81 w 178"/>
                <a:gd name="T83" fmla="*/ 151 h 203"/>
                <a:gd name="T84" fmla="*/ 55 w 178"/>
                <a:gd name="T85" fmla="*/ 149 h 203"/>
                <a:gd name="T86" fmla="*/ 96 w 178"/>
                <a:gd name="T87" fmla="*/ 194 h 203"/>
                <a:gd name="T88" fmla="*/ 70 w 178"/>
                <a:gd name="T89" fmla="*/ 183 h 203"/>
                <a:gd name="T90" fmla="*/ 89 w 178"/>
                <a:gd name="T91" fmla="*/ 156 h 203"/>
                <a:gd name="T92" fmla="*/ 116 w 178"/>
                <a:gd name="T93" fmla="*/ 169 h 203"/>
                <a:gd name="T94" fmla="*/ 97 w 178"/>
                <a:gd name="T95" fmla="*/ 151 h 203"/>
                <a:gd name="T96" fmla="*/ 120 w 178"/>
                <a:gd name="T97" fmla="*/ 160 h 203"/>
                <a:gd name="T98" fmla="*/ 146 w 178"/>
                <a:gd name="T99" fmla="*/ 165 h 203"/>
                <a:gd name="T100" fmla="*/ 135 w 178"/>
                <a:gd name="T101" fmla="*/ 125 h 203"/>
                <a:gd name="T102" fmla="*/ 166 w 178"/>
                <a:gd name="T103" fmla="*/ 13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8" h="203">
                  <a:moveTo>
                    <a:pt x="158" y="102"/>
                  </a:moveTo>
                  <a:cubicBezTo>
                    <a:pt x="159" y="100"/>
                    <a:pt x="160" y="99"/>
                    <a:pt x="161" y="97"/>
                  </a:cubicBezTo>
                  <a:cubicBezTo>
                    <a:pt x="167" y="90"/>
                    <a:pt x="171" y="83"/>
                    <a:pt x="174" y="77"/>
                  </a:cubicBezTo>
                  <a:cubicBezTo>
                    <a:pt x="177" y="70"/>
                    <a:pt x="178" y="64"/>
                    <a:pt x="178" y="58"/>
                  </a:cubicBezTo>
                  <a:cubicBezTo>
                    <a:pt x="178" y="52"/>
                    <a:pt x="177" y="47"/>
                    <a:pt x="174" y="43"/>
                  </a:cubicBezTo>
                  <a:cubicBezTo>
                    <a:pt x="171" y="39"/>
                    <a:pt x="167" y="36"/>
                    <a:pt x="162" y="34"/>
                  </a:cubicBezTo>
                  <a:cubicBezTo>
                    <a:pt x="157" y="32"/>
                    <a:pt x="152" y="31"/>
                    <a:pt x="146" y="31"/>
                  </a:cubicBezTo>
                  <a:cubicBezTo>
                    <a:pt x="139" y="32"/>
                    <a:pt x="132" y="32"/>
                    <a:pt x="125" y="34"/>
                  </a:cubicBezTo>
                  <a:cubicBezTo>
                    <a:pt x="124" y="33"/>
                    <a:pt x="124" y="32"/>
                    <a:pt x="123" y="31"/>
                  </a:cubicBezTo>
                  <a:cubicBezTo>
                    <a:pt x="119" y="22"/>
                    <a:pt x="114" y="14"/>
                    <a:pt x="109" y="9"/>
                  </a:cubicBezTo>
                  <a:cubicBezTo>
                    <a:pt x="106" y="6"/>
                    <a:pt x="103" y="4"/>
                    <a:pt x="99" y="2"/>
                  </a:cubicBezTo>
                  <a:cubicBezTo>
                    <a:pt x="96" y="1"/>
                    <a:pt x="93" y="0"/>
                    <a:pt x="89" y="0"/>
                  </a:cubicBezTo>
                  <a:cubicBezTo>
                    <a:pt x="85" y="0"/>
                    <a:pt x="82" y="1"/>
                    <a:pt x="79" y="2"/>
                  </a:cubicBezTo>
                  <a:cubicBezTo>
                    <a:pt x="73" y="5"/>
                    <a:pt x="68" y="10"/>
                    <a:pt x="64" y="16"/>
                  </a:cubicBezTo>
                  <a:cubicBezTo>
                    <a:pt x="60" y="21"/>
                    <a:pt x="57" y="27"/>
                    <a:pt x="54" y="34"/>
                  </a:cubicBezTo>
                  <a:cubicBezTo>
                    <a:pt x="46" y="32"/>
                    <a:pt x="39" y="31"/>
                    <a:pt x="33" y="31"/>
                  </a:cubicBezTo>
                  <a:cubicBezTo>
                    <a:pt x="27" y="31"/>
                    <a:pt x="21" y="32"/>
                    <a:pt x="17" y="33"/>
                  </a:cubicBezTo>
                  <a:cubicBezTo>
                    <a:pt x="12" y="35"/>
                    <a:pt x="8" y="38"/>
                    <a:pt x="5" y="42"/>
                  </a:cubicBezTo>
                  <a:cubicBezTo>
                    <a:pt x="2" y="46"/>
                    <a:pt x="0" y="51"/>
                    <a:pt x="0" y="57"/>
                  </a:cubicBezTo>
                  <a:cubicBezTo>
                    <a:pt x="0" y="63"/>
                    <a:pt x="2" y="70"/>
                    <a:pt x="5" y="76"/>
                  </a:cubicBezTo>
                  <a:cubicBezTo>
                    <a:pt x="8" y="84"/>
                    <a:pt x="14" y="93"/>
                    <a:pt x="20" y="101"/>
                  </a:cubicBezTo>
                  <a:cubicBezTo>
                    <a:pt x="19" y="103"/>
                    <a:pt x="18" y="104"/>
                    <a:pt x="17" y="105"/>
                  </a:cubicBezTo>
                  <a:cubicBezTo>
                    <a:pt x="12" y="113"/>
                    <a:pt x="7" y="120"/>
                    <a:pt x="4" y="126"/>
                  </a:cubicBezTo>
                  <a:cubicBezTo>
                    <a:pt x="2" y="133"/>
                    <a:pt x="0" y="139"/>
                    <a:pt x="0" y="145"/>
                  </a:cubicBezTo>
                  <a:cubicBezTo>
                    <a:pt x="0" y="151"/>
                    <a:pt x="1" y="156"/>
                    <a:pt x="5" y="160"/>
                  </a:cubicBezTo>
                  <a:cubicBezTo>
                    <a:pt x="7" y="164"/>
                    <a:pt x="12" y="167"/>
                    <a:pt x="16" y="169"/>
                  </a:cubicBezTo>
                  <a:cubicBezTo>
                    <a:pt x="21" y="171"/>
                    <a:pt x="27" y="171"/>
                    <a:pt x="33" y="171"/>
                  </a:cubicBezTo>
                  <a:cubicBezTo>
                    <a:pt x="39" y="171"/>
                    <a:pt x="46" y="171"/>
                    <a:pt x="53" y="169"/>
                  </a:cubicBezTo>
                  <a:cubicBezTo>
                    <a:pt x="54" y="170"/>
                    <a:pt x="54" y="171"/>
                    <a:pt x="55" y="172"/>
                  </a:cubicBezTo>
                  <a:cubicBezTo>
                    <a:pt x="59" y="181"/>
                    <a:pt x="64" y="189"/>
                    <a:pt x="70" y="194"/>
                  </a:cubicBezTo>
                  <a:cubicBezTo>
                    <a:pt x="72" y="197"/>
                    <a:pt x="75" y="199"/>
                    <a:pt x="79" y="201"/>
                  </a:cubicBezTo>
                  <a:cubicBezTo>
                    <a:pt x="82" y="202"/>
                    <a:pt x="85" y="203"/>
                    <a:pt x="89" y="203"/>
                  </a:cubicBezTo>
                  <a:cubicBezTo>
                    <a:pt x="93" y="203"/>
                    <a:pt x="96" y="202"/>
                    <a:pt x="99" y="201"/>
                  </a:cubicBezTo>
                  <a:cubicBezTo>
                    <a:pt x="105" y="198"/>
                    <a:pt x="110" y="193"/>
                    <a:pt x="115" y="187"/>
                  </a:cubicBezTo>
                  <a:cubicBezTo>
                    <a:pt x="118" y="182"/>
                    <a:pt x="122" y="176"/>
                    <a:pt x="124" y="169"/>
                  </a:cubicBezTo>
                  <a:cubicBezTo>
                    <a:pt x="132" y="171"/>
                    <a:pt x="139" y="172"/>
                    <a:pt x="146" y="172"/>
                  </a:cubicBezTo>
                  <a:cubicBezTo>
                    <a:pt x="151" y="172"/>
                    <a:pt x="157" y="171"/>
                    <a:pt x="161" y="170"/>
                  </a:cubicBezTo>
                  <a:cubicBezTo>
                    <a:pt x="166" y="168"/>
                    <a:pt x="170" y="165"/>
                    <a:pt x="173" y="161"/>
                  </a:cubicBezTo>
                  <a:cubicBezTo>
                    <a:pt x="176" y="157"/>
                    <a:pt x="178" y="151"/>
                    <a:pt x="178" y="146"/>
                  </a:cubicBezTo>
                  <a:cubicBezTo>
                    <a:pt x="178" y="140"/>
                    <a:pt x="176" y="133"/>
                    <a:pt x="173" y="127"/>
                  </a:cubicBezTo>
                  <a:cubicBezTo>
                    <a:pt x="170" y="119"/>
                    <a:pt x="165" y="110"/>
                    <a:pt x="158" y="102"/>
                  </a:cubicBezTo>
                  <a:close/>
                  <a:moveTo>
                    <a:pt x="146" y="39"/>
                  </a:moveTo>
                  <a:cubicBezTo>
                    <a:pt x="151" y="39"/>
                    <a:pt x="156" y="40"/>
                    <a:pt x="159" y="41"/>
                  </a:cubicBezTo>
                  <a:cubicBezTo>
                    <a:pt x="163" y="42"/>
                    <a:pt x="166" y="44"/>
                    <a:pt x="168" y="47"/>
                  </a:cubicBezTo>
                  <a:cubicBezTo>
                    <a:pt x="170" y="50"/>
                    <a:pt x="171" y="53"/>
                    <a:pt x="171" y="58"/>
                  </a:cubicBezTo>
                  <a:cubicBezTo>
                    <a:pt x="171" y="62"/>
                    <a:pt x="170" y="68"/>
                    <a:pt x="167" y="74"/>
                  </a:cubicBezTo>
                  <a:cubicBezTo>
                    <a:pt x="164" y="81"/>
                    <a:pt x="159" y="88"/>
                    <a:pt x="153" y="96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47" y="90"/>
                    <a:pt x="141" y="84"/>
                    <a:pt x="135" y="78"/>
                  </a:cubicBezTo>
                  <a:cubicBezTo>
                    <a:pt x="134" y="65"/>
                    <a:pt x="131" y="52"/>
                    <a:pt x="127" y="41"/>
                  </a:cubicBezTo>
                  <a:cubicBezTo>
                    <a:pt x="134" y="40"/>
                    <a:pt x="140" y="39"/>
                    <a:pt x="146" y="39"/>
                  </a:cubicBezTo>
                  <a:close/>
                  <a:moveTo>
                    <a:pt x="136" y="89"/>
                  </a:moveTo>
                  <a:cubicBezTo>
                    <a:pt x="140" y="93"/>
                    <a:pt x="144" y="98"/>
                    <a:pt x="148" y="102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3" y="107"/>
                    <a:pt x="140" y="110"/>
                    <a:pt x="136" y="114"/>
                  </a:cubicBezTo>
                  <a:cubicBezTo>
                    <a:pt x="136" y="110"/>
                    <a:pt x="136" y="106"/>
                    <a:pt x="136" y="101"/>
                  </a:cubicBezTo>
                  <a:cubicBezTo>
                    <a:pt x="136" y="97"/>
                    <a:pt x="136" y="93"/>
                    <a:pt x="136" y="89"/>
                  </a:cubicBezTo>
                  <a:close/>
                  <a:moveTo>
                    <a:pt x="129" y="101"/>
                  </a:moveTo>
                  <a:cubicBezTo>
                    <a:pt x="129" y="108"/>
                    <a:pt x="129" y="115"/>
                    <a:pt x="128" y="121"/>
                  </a:cubicBezTo>
                  <a:cubicBezTo>
                    <a:pt x="123" y="125"/>
                    <a:pt x="118" y="129"/>
                    <a:pt x="112" y="133"/>
                  </a:cubicBezTo>
                  <a:cubicBezTo>
                    <a:pt x="105" y="138"/>
                    <a:pt x="97" y="143"/>
                    <a:pt x="89" y="147"/>
                  </a:cubicBezTo>
                  <a:cubicBezTo>
                    <a:pt x="81" y="143"/>
                    <a:pt x="73" y="138"/>
                    <a:pt x="65" y="133"/>
                  </a:cubicBezTo>
                  <a:cubicBezTo>
                    <a:pt x="60" y="129"/>
                    <a:pt x="55" y="125"/>
                    <a:pt x="50" y="121"/>
                  </a:cubicBezTo>
                  <a:cubicBezTo>
                    <a:pt x="50" y="115"/>
                    <a:pt x="49" y="108"/>
                    <a:pt x="49" y="101"/>
                  </a:cubicBezTo>
                  <a:cubicBezTo>
                    <a:pt x="49" y="95"/>
                    <a:pt x="50" y="88"/>
                    <a:pt x="50" y="82"/>
                  </a:cubicBezTo>
                  <a:cubicBezTo>
                    <a:pt x="55" y="78"/>
                    <a:pt x="60" y="74"/>
                    <a:pt x="66" y="70"/>
                  </a:cubicBezTo>
                  <a:cubicBezTo>
                    <a:pt x="74" y="65"/>
                    <a:pt x="81" y="60"/>
                    <a:pt x="89" y="56"/>
                  </a:cubicBezTo>
                  <a:cubicBezTo>
                    <a:pt x="97" y="60"/>
                    <a:pt x="105" y="65"/>
                    <a:pt x="113" y="70"/>
                  </a:cubicBezTo>
                  <a:cubicBezTo>
                    <a:pt x="118" y="74"/>
                    <a:pt x="123" y="78"/>
                    <a:pt x="128" y="82"/>
                  </a:cubicBezTo>
                  <a:cubicBezTo>
                    <a:pt x="129" y="88"/>
                    <a:pt x="129" y="95"/>
                    <a:pt x="129" y="101"/>
                  </a:cubicBezTo>
                  <a:close/>
                  <a:moveTo>
                    <a:pt x="123" y="54"/>
                  </a:moveTo>
                  <a:cubicBezTo>
                    <a:pt x="125" y="59"/>
                    <a:pt x="126" y="65"/>
                    <a:pt x="127" y="72"/>
                  </a:cubicBezTo>
                  <a:cubicBezTo>
                    <a:pt x="124" y="69"/>
                    <a:pt x="120" y="67"/>
                    <a:pt x="117" y="64"/>
                  </a:cubicBezTo>
                  <a:cubicBezTo>
                    <a:pt x="111" y="60"/>
                    <a:pt x="104" y="56"/>
                    <a:pt x="97" y="52"/>
                  </a:cubicBezTo>
                  <a:cubicBezTo>
                    <a:pt x="101" y="50"/>
                    <a:pt x="105" y="48"/>
                    <a:pt x="109" y="47"/>
                  </a:cubicBezTo>
                  <a:cubicBezTo>
                    <a:pt x="113" y="45"/>
                    <a:pt x="116" y="44"/>
                    <a:pt x="120" y="43"/>
                  </a:cubicBezTo>
                  <a:cubicBezTo>
                    <a:pt x="121" y="47"/>
                    <a:pt x="122" y="50"/>
                    <a:pt x="123" y="54"/>
                  </a:cubicBezTo>
                  <a:close/>
                  <a:moveTo>
                    <a:pt x="62" y="34"/>
                  </a:moveTo>
                  <a:cubicBezTo>
                    <a:pt x="65" y="25"/>
                    <a:pt x="70" y="19"/>
                    <a:pt x="75" y="14"/>
                  </a:cubicBezTo>
                  <a:cubicBezTo>
                    <a:pt x="77" y="12"/>
                    <a:pt x="79" y="10"/>
                    <a:pt x="82" y="9"/>
                  </a:cubicBezTo>
                  <a:cubicBezTo>
                    <a:pt x="84" y="8"/>
                    <a:pt x="87" y="7"/>
                    <a:pt x="89" y="7"/>
                  </a:cubicBezTo>
                  <a:cubicBezTo>
                    <a:pt x="91" y="7"/>
                    <a:pt x="94" y="8"/>
                    <a:pt x="96" y="9"/>
                  </a:cubicBezTo>
                  <a:cubicBezTo>
                    <a:pt x="100" y="11"/>
                    <a:pt x="105" y="15"/>
                    <a:pt x="109" y="20"/>
                  </a:cubicBezTo>
                  <a:cubicBezTo>
                    <a:pt x="112" y="24"/>
                    <a:pt x="115" y="30"/>
                    <a:pt x="117" y="36"/>
                  </a:cubicBezTo>
                  <a:cubicBezTo>
                    <a:pt x="114" y="37"/>
                    <a:pt x="110" y="39"/>
                    <a:pt x="106" y="40"/>
                  </a:cubicBezTo>
                  <a:cubicBezTo>
                    <a:pt x="101" y="42"/>
                    <a:pt x="95" y="45"/>
                    <a:pt x="89" y="47"/>
                  </a:cubicBezTo>
                  <a:cubicBezTo>
                    <a:pt x="84" y="44"/>
                    <a:pt x="78" y="42"/>
                    <a:pt x="72" y="40"/>
                  </a:cubicBezTo>
                  <a:cubicBezTo>
                    <a:pt x="68" y="38"/>
                    <a:pt x="65" y="37"/>
                    <a:pt x="61" y="36"/>
                  </a:cubicBezTo>
                  <a:cubicBezTo>
                    <a:pt x="61" y="35"/>
                    <a:pt x="61" y="34"/>
                    <a:pt x="62" y="34"/>
                  </a:cubicBezTo>
                  <a:close/>
                  <a:moveTo>
                    <a:pt x="58" y="43"/>
                  </a:moveTo>
                  <a:cubicBezTo>
                    <a:pt x="62" y="44"/>
                    <a:pt x="66" y="45"/>
                    <a:pt x="69" y="47"/>
                  </a:cubicBezTo>
                  <a:cubicBezTo>
                    <a:pt x="73" y="48"/>
                    <a:pt x="77" y="50"/>
                    <a:pt x="81" y="52"/>
                  </a:cubicBezTo>
                  <a:cubicBezTo>
                    <a:pt x="75" y="55"/>
                    <a:pt x="68" y="59"/>
                    <a:pt x="61" y="64"/>
                  </a:cubicBezTo>
                  <a:cubicBezTo>
                    <a:pt x="58" y="66"/>
                    <a:pt x="55" y="69"/>
                    <a:pt x="51" y="71"/>
                  </a:cubicBezTo>
                  <a:cubicBezTo>
                    <a:pt x="53" y="61"/>
                    <a:pt x="55" y="51"/>
                    <a:pt x="58" y="43"/>
                  </a:cubicBezTo>
                  <a:close/>
                  <a:moveTo>
                    <a:pt x="12" y="73"/>
                  </a:moveTo>
                  <a:cubicBezTo>
                    <a:pt x="9" y="67"/>
                    <a:pt x="8" y="62"/>
                    <a:pt x="8" y="57"/>
                  </a:cubicBezTo>
                  <a:cubicBezTo>
                    <a:pt x="8" y="53"/>
                    <a:pt x="9" y="49"/>
                    <a:pt x="11" y="46"/>
                  </a:cubicBezTo>
                  <a:cubicBezTo>
                    <a:pt x="13" y="44"/>
                    <a:pt x="16" y="42"/>
                    <a:pt x="19" y="40"/>
                  </a:cubicBezTo>
                  <a:cubicBezTo>
                    <a:pt x="23" y="39"/>
                    <a:pt x="27" y="38"/>
                    <a:pt x="33" y="38"/>
                  </a:cubicBezTo>
                  <a:cubicBezTo>
                    <a:pt x="38" y="38"/>
                    <a:pt x="44" y="39"/>
                    <a:pt x="51" y="41"/>
                  </a:cubicBezTo>
                  <a:cubicBezTo>
                    <a:pt x="50" y="44"/>
                    <a:pt x="49" y="48"/>
                    <a:pt x="48" y="52"/>
                  </a:cubicBezTo>
                  <a:cubicBezTo>
                    <a:pt x="46" y="60"/>
                    <a:pt x="44" y="69"/>
                    <a:pt x="43" y="78"/>
                  </a:cubicBezTo>
                  <a:cubicBezTo>
                    <a:pt x="37" y="84"/>
                    <a:pt x="31" y="90"/>
                    <a:pt x="25" y="95"/>
                  </a:cubicBezTo>
                  <a:cubicBezTo>
                    <a:pt x="25" y="94"/>
                    <a:pt x="24" y="93"/>
                    <a:pt x="23" y="93"/>
                  </a:cubicBezTo>
                  <a:cubicBezTo>
                    <a:pt x="18" y="86"/>
                    <a:pt x="14" y="79"/>
                    <a:pt x="12" y="73"/>
                  </a:cubicBezTo>
                  <a:close/>
                  <a:moveTo>
                    <a:pt x="42" y="114"/>
                  </a:moveTo>
                  <a:cubicBezTo>
                    <a:pt x="38" y="110"/>
                    <a:pt x="34" y="105"/>
                    <a:pt x="30" y="101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5" y="96"/>
                    <a:pt x="38" y="93"/>
                    <a:pt x="42" y="89"/>
                  </a:cubicBezTo>
                  <a:cubicBezTo>
                    <a:pt x="42" y="93"/>
                    <a:pt x="42" y="97"/>
                    <a:pt x="42" y="101"/>
                  </a:cubicBezTo>
                  <a:cubicBezTo>
                    <a:pt x="42" y="106"/>
                    <a:pt x="42" y="110"/>
                    <a:pt x="42" y="114"/>
                  </a:cubicBezTo>
                  <a:close/>
                  <a:moveTo>
                    <a:pt x="33" y="164"/>
                  </a:moveTo>
                  <a:cubicBezTo>
                    <a:pt x="27" y="164"/>
                    <a:pt x="23" y="163"/>
                    <a:pt x="19" y="162"/>
                  </a:cubicBezTo>
                  <a:cubicBezTo>
                    <a:pt x="15" y="161"/>
                    <a:pt x="12" y="159"/>
                    <a:pt x="11" y="156"/>
                  </a:cubicBezTo>
                  <a:cubicBezTo>
                    <a:pt x="8" y="153"/>
                    <a:pt x="7" y="150"/>
                    <a:pt x="7" y="145"/>
                  </a:cubicBezTo>
                  <a:cubicBezTo>
                    <a:pt x="7" y="141"/>
                    <a:pt x="9" y="135"/>
                    <a:pt x="11" y="129"/>
                  </a:cubicBezTo>
                  <a:cubicBezTo>
                    <a:pt x="14" y="122"/>
                    <a:pt x="19" y="115"/>
                    <a:pt x="25" y="107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1" y="113"/>
                    <a:pt x="37" y="119"/>
                    <a:pt x="43" y="125"/>
                  </a:cubicBezTo>
                  <a:cubicBezTo>
                    <a:pt x="45" y="138"/>
                    <a:pt x="47" y="151"/>
                    <a:pt x="51" y="162"/>
                  </a:cubicBezTo>
                  <a:cubicBezTo>
                    <a:pt x="44" y="163"/>
                    <a:pt x="38" y="164"/>
                    <a:pt x="33" y="164"/>
                  </a:cubicBezTo>
                  <a:close/>
                  <a:moveTo>
                    <a:pt x="55" y="149"/>
                  </a:moveTo>
                  <a:cubicBezTo>
                    <a:pt x="54" y="144"/>
                    <a:pt x="52" y="138"/>
                    <a:pt x="51" y="131"/>
                  </a:cubicBezTo>
                  <a:cubicBezTo>
                    <a:pt x="55" y="134"/>
                    <a:pt x="58" y="136"/>
                    <a:pt x="61" y="139"/>
                  </a:cubicBezTo>
                  <a:cubicBezTo>
                    <a:pt x="68" y="143"/>
                    <a:pt x="74" y="147"/>
                    <a:pt x="81" y="151"/>
                  </a:cubicBezTo>
                  <a:cubicBezTo>
                    <a:pt x="77" y="153"/>
                    <a:pt x="73" y="155"/>
                    <a:pt x="69" y="156"/>
                  </a:cubicBezTo>
                  <a:cubicBezTo>
                    <a:pt x="65" y="158"/>
                    <a:pt x="62" y="159"/>
                    <a:pt x="58" y="160"/>
                  </a:cubicBezTo>
                  <a:cubicBezTo>
                    <a:pt x="57" y="156"/>
                    <a:pt x="56" y="153"/>
                    <a:pt x="55" y="149"/>
                  </a:cubicBezTo>
                  <a:close/>
                  <a:moveTo>
                    <a:pt x="116" y="169"/>
                  </a:moveTo>
                  <a:cubicBezTo>
                    <a:pt x="113" y="178"/>
                    <a:pt x="108" y="184"/>
                    <a:pt x="103" y="189"/>
                  </a:cubicBezTo>
                  <a:cubicBezTo>
                    <a:pt x="101" y="191"/>
                    <a:pt x="99" y="193"/>
                    <a:pt x="96" y="194"/>
                  </a:cubicBezTo>
                  <a:cubicBezTo>
                    <a:pt x="94" y="195"/>
                    <a:pt x="91" y="196"/>
                    <a:pt x="89" y="196"/>
                  </a:cubicBezTo>
                  <a:cubicBezTo>
                    <a:pt x="87" y="196"/>
                    <a:pt x="84" y="195"/>
                    <a:pt x="82" y="194"/>
                  </a:cubicBezTo>
                  <a:cubicBezTo>
                    <a:pt x="78" y="192"/>
                    <a:pt x="73" y="188"/>
                    <a:pt x="70" y="183"/>
                  </a:cubicBezTo>
                  <a:cubicBezTo>
                    <a:pt x="66" y="179"/>
                    <a:pt x="63" y="173"/>
                    <a:pt x="61" y="167"/>
                  </a:cubicBezTo>
                  <a:cubicBezTo>
                    <a:pt x="64" y="166"/>
                    <a:pt x="68" y="164"/>
                    <a:pt x="72" y="163"/>
                  </a:cubicBezTo>
                  <a:cubicBezTo>
                    <a:pt x="77" y="161"/>
                    <a:pt x="83" y="158"/>
                    <a:pt x="89" y="156"/>
                  </a:cubicBezTo>
                  <a:cubicBezTo>
                    <a:pt x="95" y="159"/>
                    <a:pt x="100" y="161"/>
                    <a:pt x="106" y="163"/>
                  </a:cubicBezTo>
                  <a:cubicBezTo>
                    <a:pt x="110" y="165"/>
                    <a:pt x="114" y="166"/>
                    <a:pt x="117" y="167"/>
                  </a:cubicBezTo>
                  <a:cubicBezTo>
                    <a:pt x="117" y="168"/>
                    <a:pt x="117" y="168"/>
                    <a:pt x="116" y="169"/>
                  </a:cubicBezTo>
                  <a:close/>
                  <a:moveTo>
                    <a:pt x="120" y="160"/>
                  </a:moveTo>
                  <a:cubicBezTo>
                    <a:pt x="116" y="159"/>
                    <a:pt x="113" y="158"/>
                    <a:pt x="109" y="156"/>
                  </a:cubicBezTo>
                  <a:cubicBezTo>
                    <a:pt x="105" y="155"/>
                    <a:pt x="101" y="153"/>
                    <a:pt x="97" y="151"/>
                  </a:cubicBezTo>
                  <a:cubicBezTo>
                    <a:pt x="103" y="148"/>
                    <a:pt x="110" y="144"/>
                    <a:pt x="117" y="139"/>
                  </a:cubicBezTo>
                  <a:cubicBezTo>
                    <a:pt x="120" y="137"/>
                    <a:pt x="123" y="134"/>
                    <a:pt x="127" y="132"/>
                  </a:cubicBezTo>
                  <a:cubicBezTo>
                    <a:pt x="125" y="142"/>
                    <a:pt x="123" y="152"/>
                    <a:pt x="120" y="160"/>
                  </a:cubicBezTo>
                  <a:close/>
                  <a:moveTo>
                    <a:pt x="167" y="157"/>
                  </a:moveTo>
                  <a:cubicBezTo>
                    <a:pt x="165" y="159"/>
                    <a:pt x="162" y="161"/>
                    <a:pt x="159" y="163"/>
                  </a:cubicBezTo>
                  <a:cubicBezTo>
                    <a:pt x="155" y="164"/>
                    <a:pt x="151" y="165"/>
                    <a:pt x="146" y="165"/>
                  </a:cubicBezTo>
                  <a:cubicBezTo>
                    <a:pt x="140" y="165"/>
                    <a:pt x="134" y="164"/>
                    <a:pt x="127" y="162"/>
                  </a:cubicBezTo>
                  <a:cubicBezTo>
                    <a:pt x="128" y="159"/>
                    <a:pt x="129" y="155"/>
                    <a:pt x="130" y="151"/>
                  </a:cubicBezTo>
                  <a:cubicBezTo>
                    <a:pt x="132" y="143"/>
                    <a:pt x="134" y="134"/>
                    <a:pt x="135" y="125"/>
                  </a:cubicBezTo>
                  <a:cubicBezTo>
                    <a:pt x="142" y="119"/>
                    <a:pt x="148" y="113"/>
                    <a:pt x="153" y="108"/>
                  </a:cubicBezTo>
                  <a:cubicBezTo>
                    <a:pt x="154" y="109"/>
                    <a:pt x="154" y="110"/>
                    <a:pt x="155" y="110"/>
                  </a:cubicBezTo>
                  <a:cubicBezTo>
                    <a:pt x="160" y="117"/>
                    <a:pt x="164" y="124"/>
                    <a:pt x="166" y="130"/>
                  </a:cubicBezTo>
                  <a:cubicBezTo>
                    <a:pt x="169" y="136"/>
                    <a:pt x="170" y="141"/>
                    <a:pt x="170" y="146"/>
                  </a:cubicBezTo>
                  <a:cubicBezTo>
                    <a:pt x="170" y="150"/>
                    <a:pt x="169" y="154"/>
                    <a:pt x="167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2" name="图片 19">
            <a:extLst>
              <a:ext uri="{FF2B5EF4-FFF2-40B4-BE49-F238E27FC236}">
                <a16:creationId xmlns:a16="http://schemas.microsoft.com/office/drawing/2014/main" id="{04F886F2-C1A0-BF43-A8B0-654E8614B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2" y="2346868"/>
            <a:ext cx="529930" cy="529930"/>
          </a:xfrm>
          <a:prstGeom prst="rect">
            <a:avLst/>
          </a:prstGeom>
        </p:spPr>
      </p:pic>
      <p:pic>
        <p:nvPicPr>
          <p:cNvPr id="63" name="图片 13">
            <a:extLst>
              <a:ext uri="{FF2B5EF4-FFF2-40B4-BE49-F238E27FC236}">
                <a16:creationId xmlns:a16="http://schemas.microsoft.com/office/drawing/2014/main" id="{29A6D8BA-F027-2F48-8517-E4EA48A98E7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79" y="3645220"/>
            <a:ext cx="596675" cy="596675"/>
          </a:xfrm>
          <a:prstGeom prst="rect">
            <a:avLst/>
          </a:prstGeom>
        </p:spPr>
      </p:pic>
      <p:sp>
        <p:nvSpPr>
          <p:cNvPr id="64" name="文本框 39">
            <a:extLst>
              <a:ext uri="{FF2B5EF4-FFF2-40B4-BE49-F238E27FC236}">
                <a16:creationId xmlns:a16="http://schemas.microsoft.com/office/drawing/2014/main" id="{EF04816B-3E95-2F4E-88F5-E817EF954EB4}"/>
              </a:ext>
            </a:extLst>
          </p:cNvPr>
          <p:cNvSpPr txBox="1"/>
          <p:nvPr/>
        </p:nvSpPr>
        <p:spPr>
          <a:xfrm>
            <a:off x="2382011" y="4980502"/>
            <a:ext cx="85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搜尋一般性字詞以及仇恨性字詞，以文字雲方式呈現</a:t>
            </a:r>
            <a:endParaRPr lang="en-US" altLang="zh-Hant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39">
            <a:extLst>
              <a:ext uri="{FF2B5EF4-FFF2-40B4-BE49-F238E27FC236}">
                <a16:creationId xmlns:a16="http://schemas.microsoft.com/office/drawing/2014/main" id="{9528A051-FE43-9B4F-B902-8E60C6DFF8E4}"/>
              </a:ext>
            </a:extLst>
          </p:cNvPr>
          <p:cNvSpPr txBox="1"/>
          <p:nvPr/>
        </p:nvSpPr>
        <p:spPr>
          <a:xfrm>
            <a:off x="2362877" y="2353578"/>
            <a:ext cx="7725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將四個版的斷字的結果分別訓練</a:t>
            </a:r>
            <a:r>
              <a:rPr lang="en-US" altLang="zh-Hant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Hant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39">
            <a:extLst>
              <a:ext uri="{FF2B5EF4-FFF2-40B4-BE49-F238E27FC236}">
                <a16:creationId xmlns:a16="http://schemas.microsoft.com/office/drawing/2014/main" id="{E909CD44-2FE7-2D47-BA22-1757E8A1D1B9}"/>
              </a:ext>
            </a:extLst>
          </p:cNvPr>
          <p:cNvSpPr txBox="1"/>
          <p:nvPr/>
        </p:nvSpPr>
        <p:spPr>
          <a:xfrm>
            <a:off x="2382011" y="3667040"/>
            <a:ext cx="7725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共產生四組模型</a:t>
            </a:r>
            <a:r>
              <a:rPr lang="en-US" altLang="zh-Hant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八卦、棒球、西洽、汽車</a:t>
            </a:r>
            <a:r>
              <a:rPr lang="en-US" altLang="zh-Hant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870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Hant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結果呈現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Results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D61FA37-C994-4429-BD18-3A41AF92C1DE}"/>
              </a:ext>
            </a:extLst>
          </p:cNvPr>
          <p:cNvSpPr>
            <a:spLocks/>
          </p:cNvSpPr>
          <p:nvPr/>
        </p:nvSpPr>
        <p:spPr bwMode="auto">
          <a:xfrm rot="382501">
            <a:off x="1652953" y="133533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B0A7ECD-5BA9-4C1D-BE4E-785D98DD28DA}"/>
              </a:ext>
            </a:extLst>
          </p:cNvPr>
          <p:cNvSpPr>
            <a:spLocks/>
          </p:cNvSpPr>
          <p:nvPr/>
        </p:nvSpPr>
        <p:spPr bwMode="auto">
          <a:xfrm rot="382501">
            <a:off x="1170684" y="47859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37248625-14A0-4A12-BF7F-D26B32E21DB7}"/>
              </a:ext>
            </a:extLst>
          </p:cNvPr>
          <p:cNvSpPr>
            <a:spLocks/>
          </p:cNvSpPr>
          <p:nvPr/>
        </p:nvSpPr>
        <p:spPr bwMode="auto">
          <a:xfrm rot="382501">
            <a:off x="1011285" y="-40091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AFFDF04-339E-4AE3-B7BC-AD67E32A8384}"/>
              </a:ext>
            </a:extLst>
          </p:cNvPr>
          <p:cNvSpPr>
            <a:spLocks/>
          </p:cNvSpPr>
          <p:nvPr/>
        </p:nvSpPr>
        <p:spPr bwMode="auto">
          <a:xfrm rot="382501">
            <a:off x="1142751" y="-132274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10">
            <a:extLst>
              <a:ext uri="{FF2B5EF4-FFF2-40B4-BE49-F238E27FC236}">
                <a16:creationId xmlns:a16="http://schemas.microsoft.com/office/drawing/2014/main" id="{0A59D372-7648-45A4-9D52-C24D74DAC30F}"/>
              </a:ext>
            </a:extLst>
          </p:cNvPr>
          <p:cNvGrpSpPr>
            <a:grpSpLocks/>
          </p:cNvGrpSpPr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CC374B7-9913-43C2-AF91-DC8459F1A4BF}"/>
                </a:ext>
              </a:extLst>
            </p:cNvPr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rgbClr val="76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21ADCEF4-3CB3-4BBD-9ADF-8758D2FDC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317" y="1586210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2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5F6B20B5-1F21-4D48-935E-CA43ED8A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38" y="284890"/>
            <a:ext cx="2590800" cy="495300"/>
          </a:xfrm>
          <a:prstGeom prst="rect">
            <a:avLst/>
          </a:prstGeom>
        </p:spPr>
      </p:pic>
      <p:sp>
        <p:nvSpPr>
          <p:cNvPr id="42" name="文本框 210">
            <a:extLst>
              <a:ext uri="{FF2B5EF4-FFF2-40B4-BE49-F238E27FC236}">
                <a16:creationId xmlns:a16="http://schemas.microsoft.com/office/drawing/2014/main" id="{B56DF803-359A-7A41-800C-D3C3566928A0}"/>
              </a:ext>
            </a:extLst>
          </p:cNvPr>
          <p:cNvSpPr txBox="1"/>
          <p:nvPr/>
        </p:nvSpPr>
        <p:spPr bwMode="auto">
          <a:xfrm>
            <a:off x="8028274" y="318525"/>
            <a:ext cx="346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Results </a:t>
            </a:r>
            <a:r>
              <a:rPr lang="zh-Hant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結果呈現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文本框 39">
            <a:extLst>
              <a:ext uri="{FF2B5EF4-FFF2-40B4-BE49-F238E27FC236}">
                <a16:creationId xmlns:a16="http://schemas.microsoft.com/office/drawing/2014/main" id="{08CFA4AB-D868-0343-9CC9-4E855A85D260}"/>
              </a:ext>
            </a:extLst>
          </p:cNvPr>
          <p:cNvSpPr txBox="1"/>
          <p:nvPr/>
        </p:nvSpPr>
        <p:spPr>
          <a:xfrm>
            <a:off x="4368681" y="965820"/>
            <a:ext cx="29142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輸入字詞：選舉</a:t>
            </a:r>
            <a:endParaRPr lang="en-US" altLang="zh-CN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F31A5845-9AF1-6C44-A918-AAD317CB2CCA}"/>
              </a:ext>
            </a:extLst>
          </p:cNvPr>
          <p:cNvSpPr txBox="1"/>
          <p:nvPr/>
        </p:nvSpPr>
        <p:spPr bwMode="auto">
          <a:xfrm>
            <a:off x="9308891" y="4735499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八卦版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433A794F-9155-4146-8D8D-7F9250B9717C}"/>
              </a:ext>
            </a:extLst>
          </p:cNvPr>
          <p:cNvSpPr txBox="1"/>
          <p:nvPr/>
        </p:nvSpPr>
        <p:spPr bwMode="auto">
          <a:xfrm>
            <a:off x="1060451" y="4768752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棒球版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1">
            <a:extLst>
              <a:ext uri="{FF2B5EF4-FFF2-40B4-BE49-F238E27FC236}">
                <a16:creationId xmlns:a16="http://schemas.microsoft.com/office/drawing/2014/main" id="{4F4F9D5B-172A-8640-AC6B-4DE041E9C869}"/>
              </a:ext>
            </a:extLst>
          </p:cNvPr>
          <p:cNvSpPr txBox="1"/>
          <p:nvPr/>
        </p:nvSpPr>
        <p:spPr bwMode="auto">
          <a:xfrm>
            <a:off x="9308891" y="2557789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西洽版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2">
            <a:extLst>
              <a:ext uri="{FF2B5EF4-FFF2-40B4-BE49-F238E27FC236}">
                <a16:creationId xmlns:a16="http://schemas.microsoft.com/office/drawing/2014/main" id="{3EFEC57B-9896-424F-86A3-43ABF243EA65}"/>
              </a:ext>
            </a:extLst>
          </p:cNvPr>
          <p:cNvSpPr txBox="1"/>
          <p:nvPr/>
        </p:nvSpPr>
        <p:spPr bwMode="auto">
          <a:xfrm>
            <a:off x="1060451" y="2565460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汽車版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3" name="圖片 22" descr="../../../Desktop/螢幕快照%202018-12-27%20下午7.27.16.pn">
            <a:extLst>
              <a:ext uri="{FF2B5EF4-FFF2-40B4-BE49-F238E27FC236}">
                <a16:creationId xmlns:a16="http://schemas.microsoft.com/office/drawing/2014/main" id="{FF161AF3-9B7C-7E4B-B870-3BC2E6D3C1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63" y="1706154"/>
            <a:ext cx="6837028" cy="4095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61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5F6B20B5-1F21-4D48-935E-CA43ED8A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38" y="284890"/>
            <a:ext cx="2590800" cy="495300"/>
          </a:xfrm>
          <a:prstGeom prst="rect">
            <a:avLst/>
          </a:prstGeom>
        </p:spPr>
      </p:pic>
      <p:sp>
        <p:nvSpPr>
          <p:cNvPr id="42" name="文本框 210">
            <a:extLst>
              <a:ext uri="{FF2B5EF4-FFF2-40B4-BE49-F238E27FC236}">
                <a16:creationId xmlns:a16="http://schemas.microsoft.com/office/drawing/2014/main" id="{B56DF803-359A-7A41-800C-D3C3566928A0}"/>
              </a:ext>
            </a:extLst>
          </p:cNvPr>
          <p:cNvSpPr txBox="1"/>
          <p:nvPr/>
        </p:nvSpPr>
        <p:spPr bwMode="auto">
          <a:xfrm>
            <a:off x="8028274" y="318525"/>
            <a:ext cx="346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Results </a:t>
            </a:r>
            <a:r>
              <a:rPr lang="zh-Hant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結果呈現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文本框 39">
            <a:extLst>
              <a:ext uri="{FF2B5EF4-FFF2-40B4-BE49-F238E27FC236}">
                <a16:creationId xmlns:a16="http://schemas.microsoft.com/office/drawing/2014/main" id="{08CFA4AB-D868-0343-9CC9-4E855A85D260}"/>
              </a:ext>
            </a:extLst>
          </p:cNvPr>
          <p:cNvSpPr txBox="1"/>
          <p:nvPr/>
        </p:nvSpPr>
        <p:spPr>
          <a:xfrm>
            <a:off x="4368681" y="965820"/>
            <a:ext cx="29142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輸入字詞：國際</a:t>
            </a:r>
            <a:endParaRPr lang="en-US" altLang="zh-CN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圖片 17" descr="../../../Desktop/螢幕快照%202018-12-27%20下午7.27.49.pn">
            <a:extLst>
              <a:ext uri="{FF2B5EF4-FFF2-40B4-BE49-F238E27FC236}">
                <a16:creationId xmlns:a16="http://schemas.microsoft.com/office/drawing/2014/main" id="{358CD362-00BC-C146-B856-0EC6458B255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56" y="1639366"/>
            <a:ext cx="6603735" cy="42217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9">
            <a:extLst>
              <a:ext uri="{FF2B5EF4-FFF2-40B4-BE49-F238E27FC236}">
                <a16:creationId xmlns:a16="http://schemas.microsoft.com/office/drawing/2014/main" id="{F31A5845-9AF1-6C44-A918-AAD317CB2CCA}"/>
              </a:ext>
            </a:extLst>
          </p:cNvPr>
          <p:cNvSpPr txBox="1"/>
          <p:nvPr/>
        </p:nvSpPr>
        <p:spPr bwMode="auto">
          <a:xfrm>
            <a:off x="9308891" y="4735499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八卦版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433A794F-9155-4146-8D8D-7F9250B9717C}"/>
              </a:ext>
            </a:extLst>
          </p:cNvPr>
          <p:cNvSpPr txBox="1"/>
          <p:nvPr/>
        </p:nvSpPr>
        <p:spPr bwMode="auto">
          <a:xfrm>
            <a:off x="1060451" y="4768752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棒球版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1">
            <a:extLst>
              <a:ext uri="{FF2B5EF4-FFF2-40B4-BE49-F238E27FC236}">
                <a16:creationId xmlns:a16="http://schemas.microsoft.com/office/drawing/2014/main" id="{4F4F9D5B-172A-8640-AC6B-4DE041E9C869}"/>
              </a:ext>
            </a:extLst>
          </p:cNvPr>
          <p:cNvSpPr txBox="1"/>
          <p:nvPr/>
        </p:nvSpPr>
        <p:spPr bwMode="auto">
          <a:xfrm>
            <a:off x="9308891" y="2557789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西洽版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2">
            <a:extLst>
              <a:ext uri="{FF2B5EF4-FFF2-40B4-BE49-F238E27FC236}">
                <a16:creationId xmlns:a16="http://schemas.microsoft.com/office/drawing/2014/main" id="{3EFEC57B-9896-424F-86A3-43ABF243EA65}"/>
              </a:ext>
            </a:extLst>
          </p:cNvPr>
          <p:cNvSpPr txBox="1"/>
          <p:nvPr/>
        </p:nvSpPr>
        <p:spPr bwMode="auto">
          <a:xfrm>
            <a:off x="1060451" y="2565460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汽車版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45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5F6B20B5-1F21-4D48-935E-CA43ED8A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38" y="284890"/>
            <a:ext cx="2590800" cy="495300"/>
          </a:xfrm>
          <a:prstGeom prst="rect">
            <a:avLst/>
          </a:prstGeom>
        </p:spPr>
      </p:pic>
      <p:sp>
        <p:nvSpPr>
          <p:cNvPr id="42" name="文本框 210">
            <a:extLst>
              <a:ext uri="{FF2B5EF4-FFF2-40B4-BE49-F238E27FC236}">
                <a16:creationId xmlns:a16="http://schemas.microsoft.com/office/drawing/2014/main" id="{B56DF803-359A-7A41-800C-D3C3566928A0}"/>
              </a:ext>
            </a:extLst>
          </p:cNvPr>
          <p:cNvSpPr txBox="1"/>
          <p:nvPr/>
        </p:nvSpPr>
        <p:spPr bwMode="auto">
          <a:xfrm>
            <a:off x="8028274" y="318525"/>
            <a:ext cx="346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Results </a:t>
            </a:r>
            <a:r>
              <a:rPr lang="zh-Hant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結果呈現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文本框 39">
            <a:extLst>
              <a:ext uri="{FF2B5EF4-FFF2-40B4-BE49-F238E27FC236}">
                <a16:creationId xmlns:a16="http://schemas.microsoft.com/office/drawing/2014/main" id="{08CFA4AB-D868-0343-9CC9-4E855A85D260}"/>
              </a:ext>
            </a:extLst>
          </p:cNvPr>
          <p:cNvSpPr txBox="1"/>
          <p:nvPr/>
        </p:nvSpPr>
        <p:spPr>
          <a:xfrm>
            <a:off x="4368681" y="965820"/>
            <a:ext cx="29142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輸入字詞：約</a:t>
            </a:r>
            <a:endParaRPr lang="en-US" altLang="zh-CN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F31A5845-9AF1-6C44-A918-AAD317CB2CCA}"/>
              </a:ext>
            </a:extLst>
          </p:cNvPr>
          <p:cNvSpPr txBox="1"/>
          <p:nvPr/>
        </p:nvSpPr>
        <p:spPr bwMode="auto">
          <a:xfrm>
            <a:off x="9308891" y="4735499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八卦版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433A794F-9155-4146-8D8D-7F9250B9717C}"/>
              </a:ext>
            </a:extLst>
          </p:cNvPr>
          <p:cNvSpPr txBox="1"/>
          <p:nvPr/>
        </p:nvSpPr>
        <p:spPr bwMode="auto">
          <a:xfrm>
            <a:off x="1060451" y="4768752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棒球版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1">
            <a:extLst>
              <a:ext uri="{FF2B5EF4-FFF2-40B4-BE49-F238E27FC236}">
                <a16:creationId xmlns:a16="http://schemas.microsoft.com/office/drawing/2014/main" id="{4F4F9D5B-172A-8640-AC6B-4DE041E9C869}"/>
              </a:ext>
            </a:extLst>
          </p:cNvPr>
          <p:cNvSpPr txBox="1"/>
          <p:nvPr/>
        </p:nvSpPr>
        <p:spPr bwMode="auto">
          <a:xfrm>
            <a:off x="9308891" y="2557789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西洽版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2">
            <a:extLst>
              <a:ext uri="{FF2B5EF4-FFF2-40B4-BE49-F238E27FC236}">
                <a16:creationId xmlns:a16="http://schemas.microsoft.com/office/drawing/2014/main" id="{3EFEC57B-9896-424F-86A3-43ABF243EA65}"/>
              </a:ext>
            </a:extLst>
          </p:cNvPr>
          <p:cNvSpPr txBox="1"/>
          <p:nvPr/>
        </p:nvSpPr>
        <p:spPr bwMode="auto">
          <a:xfrm>
            <a:off x="1060451" y="2565460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汽車版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圖片 9" descr="../../../Desktop/螢幕快照%202018-12-27%20下午7.28.38.pn">
            <a:extLst>
              <a:ext uri="{FF2B5EF4-FFF2-40B4-BE49-F238E27FC236}">
                <a16:creationId xmlns:a16="http://schemas.microsoft.com/office/drawing/2014/main" id="{C533DD1C-DF89-7E46-887D-8EE4CCB2E2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360" y="1633164"/>
            <a:ext cx="6768531" cy="4227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19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5F6B20B5-1F21-4D48-935E-CA43ED8A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38" y="284890"/>
            <a:ext cx="2590800" cy="495300"/>
          </a:xfrm>
          <a:prstGeom prst="rect">
            <a:avLst/>
          </a:prstGeom>
        </p:spPr>
      </p:pic>
      <p:sp>
        <p:nvSpPr>
          <p:cNvPr id="42" name="文本框 210">
            <a:extLst>
              <a:ext uri="{FF2B5EF4-FFF2-40B4-BE49-F238E27FC236}">
                <a16:creationId xmlns:a16="http://schemas.microsoft.com/office/drawing/2014/main" id="{B56DF803-359A-7A41-800C-D3C3566928A0}"/>
              </a:ext>
            </a:extLst>
          </p:cNvPr>
          <p:cNvSpPr txBox="1"/>
          <p:nvPr/>
        </p:nvSpPr>
        <p:spPr bwMode="auto">
          <a:xfrm>
            <a:off x="8028274" y="318525"/>
            <a:ext cx="346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Results </a:t>
            </a:r>
            <a:r>
              <a:rPr lang="zh-Hant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結果呈現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文本框 39">
            <a:extLst>
              <a:ext uri="{FF2B5EF4-FFF2-40B4-BE49-F238E27FC236}">
                <a16:creationId xmlns:a16="http://schemas.microsoft.com/office/drawing/2014/main" id="{08CFA4AB-D868-0343-9CC9-4E855A85D260}"/>
              </a:ext>
            </a:extLst>
          </p:cNvPr>
          <p:cNvSpPr txBox="1"/>
          <p:nvPr/>
        </p:nvSpPr>
        <p:spPr>
          <a:xfrm>
            <a:off x="4368681" y="965820"/>
            <a:ext cx="29142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輸入字詞：狗</a:t>
            </a:r>
            <a:endParaRPr lang="en-US" altLang="zh-CN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F31A5845-9AF1-6C44-A918-AAD317CB2CCA}"/>
              </a:ext>
            </a:extLst>
          </p:cNvPr>
          <p:cNvSpPr txBox="1"/>
          <p:nvPr/>
        </p:nvSpPr>
        <p:spPr bwMode="auto">
          <a:xfrm>
            <a:off x="9308891" y="4735499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八卦版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433A794F-9155-4146-8D8D-7F9250B9717C}"/>
              </a:ext>
            </a:extLst>
          </p:cNvPr>
          <p:cNvSpPr txBox="1"/>
          <p:nvPr/>
        </p:nvSpPr>
        <p:spPr bwMode="auto">
          <a:xfrm>
            <a:off x="1060451" y="4768752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棒球版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1">
            <a:extLst>
              <a:ext uri="{FF2B5EF4-FFF2-40B4-BE49-F238E27FC236}">
                <a16:creationId xmlns:a16="http://schemas.microsoft.com/office/drawing/2014/main" id="{4F4F9D5B-172A-8640-AC6B-4DE041E9C869}"/>
              </a:ext>
            </a:extLst>
          </p:cNvPr>
          <p:cNvSpPr txBox="1"/>
          <p:nvPr/>
        </p:nvSpPr>
        <p:spPr bwMode="auto">
          <a:xfrm>
            <a:off x="9308891" y="2557789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西洽版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2">
            <a:extLst>
              <a:ext uri="{FF2B5EF4-FFF2-40B4-BE49-F238E27FC236}">
                <a16:creationId xmlns:a16="http://schemas.microsoft.com/office/drawing/2014/main" id="{3EFEC57B-9896-424F-86A3-43ABF243EA65}"/>
              </a:ext>
            </a:extLst>
          </p:cNvPr>
          <p:cNvSpPr txBox="1"/>
          <p:nvPr/>
        </p:nvSpPr>
        <p:spPr bwMode="auto">
          <a:xfrm>
            <a:off x="1060451" y="2565460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汽車版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圖片 10" descr="../../../Desktop/螢幕快照%202018-12-27%20下午7.36.32.pn">
            <a:extLst>
              <a:ext uri="{FF2B5EF4-FFF2-40B4-BE49-F238E27FC236}">
                <a16:creationId xmlns:a16="http://schemas.microsoft.com/office/drawing/2014/main" id="{CFDE15B3-B2B7-BE44-9FF0-B8549689ED9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08" y="1618938"/>
            <a:ext cx="6730583" cy="4242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44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5F6B20B5-1F21-4D48-935E-CA43ED8A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38" y="284890"/>
            <a:ext cx="2590800" cy="495300"/>
          </a:xfrm>
          <a:prstGeom prst="rect">
            <a:avLst/>
          </a:prstGeom>
        </p:spPr>
      </p:pic>
      <p:sp>
        <p:nvSpPr>
          <p:cNvPr id="42" name="文本框 210">
            <a:extLst>
              <a:ext uri="{FF2B5EF4-FFF2-40B4-BE49-F238E27FC236}">
                <a16:creationId xmlns:a16="http://schemas.microsoft.com/office/drawing/2014/main" id="{B56DF803-359A-7A41-800C-D3C3566928A0}"/>
              </a:ext>
            </a:extLst>
          </p:cNvPr>
          <p:cNvSpPr txBox="1"/>
          <p:nvPr/>
        </p:nvSpPr>
        <p:spPr bwMode="auto">
          <a:xfrm>
            <a:off x="8028274" y="318525"/>
            <a:ext cx="346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Results </a:t>
            </a:r>
            <a:r>
              <a:rPr lang="zh-Hant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結果呈現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文本框 39">
            <a:extLst>
              <a:ext uri="{FF2B5EF4-FFF2-40B4-BE49-F238E27FC236}">
                <a16:creationId xmlns:a16="http://schemas.microsoft.com/office/drawing/2014/main" id="{08CFA4AB-D868-0343-9CC9-4E855A85D260}"/>
              </a:ext>
            </a:extLst>
          </p:cNvPr>
          <p:cNvSpPr txBox="1"/>
          <p:nvPr/>
        </p:nvSpPr>
        <p:spPr>
          <a:xfrm>
            <a:off x="4368681" y="965820"/>
            <a:ext cx="29142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輸入字詞：台女</a:t>
            </a:r>
            <a:endParaRPr lang="en-US" altLang="zh-CN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F31A5845-9AF1-6C44-A918-AAD317CB2CCA}"/>
              </a:ext>
            </a:extLst>
          </p:cNvPr>
          <p:cNvSpPr txBox="1"/>
          <p:nvPr/>
        </p:nvSpPr>
        <p:spPr bwMode="auto">
          <a:xfrm>
            <a:off x="9308891" y="4735499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八卦版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433A794F-9155-4146-8D8D-7F9250B9717C}"/>
              </a:ext>
            </a:extLst>
          </p:cNvPr>
          <p:cNvSpPr txBox="1"/>
          <p:nvPr/>
        </p:nvSpPr>
        <p:spPr bwMode="auto">
          <a:xfrm>
            <a:off x="1060451" y="4768752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棒球版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1">
            <a:extLst>
              <a:ext uri="{FF2B5EF4-FFF2-40B4-BE49-F238E27FC236}">
                <a16:creationId xmlns:a16="http://schemas.microsoft.com/office/drawing/2014/main" id="{4F4F9D5B-172A-8640-AC6B-4DE041E9C869}"/>
              </a:ext>
            </a:extLst>
          </p:cNvPr>
          <p:cNvSpPr txBox="1"/>
          <p:nvPr/>
        </p:nvSpPr>
        <p:spPr bwMode="auto">
          <a:xfrm>
            <a:off x="9308891" y="2557789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西洽版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2">
            <a:extLst>
              <a:ext uri="{FF2B5EF4-FFF2-40B4-BE49-F238E27FC236}">
                <a16:creationId xmlns:a16="http://schemas.microsoft.com/office/drawing/2014/main" id="{3EFEC57B-9896-424F-86A3-43ABF243EA65}"/>
              </a:ext>
            </a:extLst>
          </p:cNvPr>
          <p:cNvSpPr txBox="1"/>
          <p:nvPr/>
        </p:nvSpPr>
        <p:spPr bwMode="auto">
          <a:xfrm>
            <a:off x="1060451" y="2565460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汽車版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圖片 9" descr="../../../Desktop/螢幕快照%202018-12-27%20下午7.37.45.pn">
            <a:extLst>
              <a:ext uri="{FF2B5EF4-FFF2-40B4-BE49-F238E27FC236}">
                <a16:creationId xmlns:a16="http://schemas.microsoft.com/office/drawing/2014/main" id="{CC68B827-A8D1-CF47-BD25-7B9FDFA306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405" y="1663120"/>
            <a:ext cx="6657943" cy="4198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79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5F6B20B5-1F21-4D48-935E-CA43ED8A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38" y="284890"/>
            <a:ext cx="2590800" cy="495300"/>
          </a:xfrm>
          <a:prstGeom prst="rect">
            <a:avLst/>
          </a:prstGeom>
        </p:spPr>
      </p:pic>
      <p:sp>
        <p:nvSpPr>
          <p:cNvPr id="42" name="文本框 210">
            <a:extLst>
              <a:ext uri="{FF2B5EF4-FFF2-40B4-BE49-F238E27FC236}">
                <a16:creationId xmlns:a16="http://schemas.microsoft.com/office/drawing/2014/main" id="{B56DF803-359A-7A41-800C-D3C3566928A0}"/>
              </a:ext>
            </a:extLst>
          </p:cNvPr>
          <p:cNvSpPr txBox="1"/>
          <p:nvPr/>
        </p:nvSpPr>
        <p:spPr bwMode="auto">
          <a:xfrm>
            <a:off x="8028274" y="318525"/>
            <a:ext cx="346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Results </a:t>
            </a:r>
            <a:r>
              <a:rPr lang="zh-Hant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結果呈現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文本框 39">
            <a:extLst>
              <a:ext uri="{FF2B5EF4-FFF2-40B4-BE49-F238E27FC236}">
                <a16:creationId xmlns:a16="http://schemas.microsoft.com/office/drawing/2014/main" id="{08CFA4AB-D868-0343-9CC9-4E855A85D260}"/>
              </a:ext>
            </a:extLst>
          </p:cNvPr>
          <p:cNvSpPr txBox="1"/>
          <p:nvPr/>
        </p:nvSpPr>
        <p:spPr>
          <a:xfrm>
            <a:off x="4368681" y="965820"/>
            <a:ext cx="29142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輸入字詞：廢文</a:t>
            </a:r>
            <a:endParaRPr lang="en-US" altLang="zh-CN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F31A5845-9AF1-6C44-A918-AAD317CB2CCA}"/>
              </a:ext>
            </a:extLst>
          </p:cNvPr>
          <p:cNvSpPr txBox="1"/>
          <p:nvPr/>
        </p:nvSpPr>
        <p:spPr bwMode="auto">
          <a:xfrm>
            <a:off x="9308891" y="4735499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八卦版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433A794F-9155-4146-8D8D-7F9250B9717C}"/>
              </a:ext>
            </a:extLst>
          </p:cNvPr>
          <p:cNvSpPr txBox="1"/>
          <p:nvPr/>
        </p:nvSpPr>
        <p:spPr bwMode="auto">
          <a:xfrm>
            <a:off x="1060451" y="4768752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棒球版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1">
            <a:extLst>
              <a:ext uri="{FF2B5EF4-FFF2-40B4-BE49-F238E27FC236}">
                <a16:creationId xmlns:a16="http://schemas.microsoft.com/office/drawing/2014/main" id="{4F4F9D5B-172A-8640-AC6B-4DE041E9C869}"/>
              </a:ext>
            </a:extLst>
          </p:cNvPr>
          <p:cNvSpPr txBox="1"/>
          <p:nvPr/>
        </p:nvSpPr>
        <p:spPr bwMode="auto">
          <a:xfrm>
            <a:off x="9308891" y="2557789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西洽版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2">
            <a:extLst>
              <a:ext uri="{FF2B5EF4-FFF2-40B4-BE49-F238E27FC236}">
                <a16:creationId xmlns:a16="http://schemas.microsoft.com/office/drawing/2014/main" id="{3EFEC57B-9896-424F-86A3-43ABF243EA65}"/>
              </a:ext>
            </a:extLst>
          </p:cNvPr>
          <p:cNvSpPr txBox="1"/>
          <p:nvPr/>
        </p:nvSpPr>
        <p:spPr bwMode="auto">
          <a:xfrm>
            <a:off x="1060451" y="2565460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汽車版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圖片 10" descr="../../../Desktop/螢幕快照%202018-12-27%20下午7.41.13.pn">
            <a:extLst>
              <a:ext uri="{FF2B5EF4-FFF2-40B4-BE49-F238E27FC236}">
                <a16:creationId xmlns:a16="http://schemas.microsoft.com/office/drawing/2014/main" id="{0097609C-2081-9F45-B27E-32210A8E7D9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63" y="1649248"/>
            <a:ext cx="6837028" cy="422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35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190">
            <a:extLst>
              <a:ext uri="{FF2B5EF4-FFF2-40B4-BE49-F238E27FC236}">
                <a16:creationId xmlns:a16="http://schemas.microsoft.com/office/drawing/2014/main" id="{8B4E5BAE-4C66-2947-99DC-D84B3B611CC7}"/>
              </a:ext>
            </a:extLst>
          </p:cNvPr>
          <p:cNvSpPr/>
          <p:nvPr/>
        </p:nvSpPr>
        <p:spPr>
          <a:xfrm rot="10800000">
            <a:off x="5112369" y="5427276"/>
            <a:ext cx="1126273" cy="1099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6" name="椭圆 185"/>
          <p:cNvSpPr/>
          <p:nvPr/>
        </p:nvSpPr>
        <p:spPr>
          <a:xfrm rot="247877">
            <a:off x="5138738" y="2833688"/>
            <a:ext cx="88900" cy="904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7" name="椭圆 186"/>
          <p:cNvSpPr/>
          <p:nvPr/>
        </p:nvSpPr>
        <p:spPr>
          <a:xfrm rot="10800000">
            <a:off x="5245100" y="6543069"/>
            <a:ext cx="190500" cy="1920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8" name="椭圆 187"/>
          <p:cNvSpPr/>
          <p:nvPr/>
        </p:nvSpPr>
        <p:spPr>
          <a:xfrm rot="10800000">
            <a:off x="4926630" y="5340630"/>
            <a:ext cx="371475" cy="37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9" name="椭圆 188"/>
          <p:cNvSpPr/>
          <p:nvPr/>
        </p:nvSpPr>
        <p:spPr>
          <a:xfrm rot="10800000">
            <a:off x="5316669" y="3426444"/>
            <a:ext cx="192088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1" name="椭圆 190"/>
          <p:cNvSpPr/>
          <p:nvPr/>
        </p:nvSpPr>
        <p:spPr>
          <a:xfrm rot="10800000">
            <a:off x="4916488" y="3005138"/>
            <a:ext cx="485775" cy="4841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2" name="椭圆 191"/>
          <p:cNvSpPr/>
          <p:nvPr/>
        </p:nvSpPr>
        <p:spPr>
          <a:xfrm rot="10800000">
            <a:off x="5340350" y="2749550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3" name="椭圆 192"/>
          <p:cNvSpPr/>
          <p:nvPr/>
        </p:nvSpPr>
        <p:spPr>
          <a:xfrm rot="10800000">
            <a:off x="6352381" y="1491796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" name="椭圆 193"/>
          <p:cNvSpPr/>
          <p:nvPr/>
        </p:nvSpPr>
        <p:spPr>
          <a:xfrm rot="247877" flipH="1">
            <a:off x="6086475" y="6538913"/>
            <a:ext cx="96838" cy="96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5" name="椭圆 194"/>
          <p:cNvSpPr/>
          <p:nvPr/>
        </p:nvSpPr>
        <p:spPr>
          <a:xfrm rot="10800000">
            <a:off x="6781800" y="411956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6" name="椭圆 195"/>
          <p:cNvSpPr/>
          <p:nvPr/>
        </p:nvSpPr>
        <p:spPr>
          <a:xfrm rot="10800000">
            <a:off x="5894388" y="6696075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648929" y="2588032"/>
            <a:ext cx="1271588" cy="1335936"/>
            <a:chOff x="5591459" y="2770428"/>
            <a:chExt cx="1368690" cy="1477955"/>
          </a:xfrm>
        </p:grpSpPr>
        <p:grpSp>
          <p:nvGrpSpPr>
            <p:cNvPr id="7229" name="组合 11"/>
            <p:cNvGrpSpPr>
              <a:grpSpLocks/>
            </p:cNvGrpSpPr>
            <p:nvPr/>
          </p:nvGrpSpPr>
          <p:grpSpPr bwMode="auto">
            <a:xfrm>
              <a:off x="5591459" y="2770428"/>
              <a:ext cx="1368690" cy="1368419"/>
              <a:chOff x="6096000" y="1504950"/>
              <a:chExt cx="1085850" cy="1085635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096000" y="1504950"/>
                <a:ext cx="1085850" cy="10856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32" name="文本框 7"/>
              <p:cNvSpPr txBox="1">
                <a:spLocks noChangeArrowheads="1"/>
              </p:cNvSpPr>
              <p:nvPr/>
            </p:nvSpPr>
            <p:spPr bwMode="auto">
              <a:xfrm>
                <a:off x="6202999" y="1639789"/>
                <a:ext cx="850333" cy="810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02</a:t>
                </a:r>
                <a:endPara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82" name="图片 181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293395">
              <a:off x="5652797" y="3032900"/>
              <a:ext cx="1215483" cy="1215483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232400" y="1684338"/>
            <a:ext cx="1176338" cy="1085850"/>
            <a:chOff x="5231859" y="1684578"/>
            <a:chExt cx="1177200" cy="1085850"/>
          </a:xfrm>
        </p:grpSpPr>
        <p:grpSp>
          <p:nvGrpSpPr>
            <p:cNvPr id="7225" name="组合 10"/>
            <p:cNvGrpSpPr>
              <a:grpSpLocks/>
            </p:cNvGrpSpPr>
            <p:nvPr/>
          </p:nvGrpSpPr>
          <p:grpSpPr bwMode="auto">
            <a:xfrm>
              <a:off x="5324002" y="1684578"/>
              <a:ext cx="1085057" cy="1085850"/>
              <a:chOff x="1277143" y="1504950"/>
              <a:chExt cx="1085057" cy="108585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77143" y="1504950"/>
                <a:ext cx="1085057" cy="1085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28" name="文本框 6"/>
              <p:cNvSpPr txBox="1">
                <a:spLocks noChangeArrowheads="1"/>
              </p:cNvSpPr>
              <p:nvPr/>
            </p:nvSpPr>
            <p:spPr bwMode="auto">
              <a:xfrm>
                <a:off x="1321019" y="1586210"/>
                <a:ext cx="99651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01</a:t>
                </a:r>
                <a:endPara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83" name="图片 182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9343822">
              <a:off x="5231859" y="1742018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890616" y="3541257"/>
            <a:ext cx="1465561" cy="1449149"/>
            <a:chOff x="4905512" y="3916438"/>
            <a:chExt cx="1531210" cy="1531210"/>
          </a:xfrm>
        </p:grpSpPr>
        <p:grpSp>
          <p:nvGrpSpPr>
            <p:cNvPr id="7221" name="组合 13"/>
            <p:cNvGrpSpPr>
              <a:grpSpLocks/>
            </p:cNvGrpSpPr>
            <p:nvPr/>
          </p:nvGrpSpPr>
          <p:grpSpPr bwMode="auto">
            <a:xfrm>
              <a:off x="4905512" y="3916438"/>
              <a:ext cx="1531210" cy="1531210"/>
              <a:chOff x="1276350" y="4991100"/>
              <a:chExt cx="1085850" cy="108585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276350" y="4991100"/>
                <a:ext cx="1085850" cy="10858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24" name="文本框 8"/>
              <p:cNvSpPr txBox="1">
                <a:spLocks noChangeArrowheads="1"/>
              </p:cNvSpPr>
              <p:nvPr/>
            </p:nvSpPr>
            <p:spPr bwMode="auto">
              <a:xfrm>
                <a:off x="1434548" y="5175970"/>
                <a:ext cx="769449" cy="719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03</a:t>
                </a:r>
                <a:endParaRPr lang="zh-CN" altLang="en-US" sz="6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84" name="图片 183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9161339">
              <a:off x="4923632" y="4154443"/>
              <a:ext cx="1152845" cy="115284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814614" y="4639956"/>
            <a:ext cx="1436687" cy="1150938"/>
            <a:chOff x="5741798" y="5356201"/>
            <a:chExt cx="1437191" cy="1150765"/>
          </a:xfrm>
        </p:grpSpPr>
        <p:grpSp>
          <p:nvGrpSpPr>
            <p:cNvPr id="7217" name="组合 12"/>
            <p:cNvGrpSpPr>
              <a:grpSpLocks/>
            </p:cNvGrpSpPr>
            <p:nvPr/>
          </p:nvGrpSpPr>
          <p:grpSpPr bwMode="auto">
            <a:xfrm>
              <a:off x="5741798" y="5365724"/>
              <a:ext cx="1086231" cy="1087275"/>
              <a:chOff x="6099500" y="4990436"/>
              <a:chExt cx="1086231" cy="1087275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099500" y="4990436"/>
                <a:ext cx="1086231" cy="108727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20" name="文本框 9"/>
              <p:cNvSpPr txBox="1">
                <a:spLocks noChangeArrowheads="1"/>
              </p:cNvSpPr>
              <p:nvPr/>
            </p:nvSpPr>
            <p:spPr bwMode="auto">
              <a:xfrm>
                <a:off x="6144358" y="5072360"/>
                <a:ext cx="996136" cy="923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04</a:t>
                </a:r>
                <a:endParaRPr lang="zh-CN" altLang="en-US"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85" name="图片 184"/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714423">
              <a:off x="6028224" y="5356201"/>
              <a:ext cx="1150765" cy="115076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98" name="椭圆 197"/>
          <p:cNvSpPr/>
          <p:nvPr/>
        </p:nvSpPr>
        <p:spPr>
          <a:xfrm rot="10800000">
            <a:off x="6628432" y="5691203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-212112" y="1765300"/>
            <a:ext cx="12419760" cy="3320031"/>
            <a:chOff x="-211858" y="1764793"/>
            <a:chExt cx="12419506" cy="3320821"/>
          </a:xfrm>
        </p:grpSpPr>
        <p:grpSp>
          <p:nvGrpSpPr>
            <p:cNvPr id="7197" name="组合 213"/>
            <p:cNvGrpSpPr>
              <a:grpSpLocks/>
            </p:cNvGrpSpPr>
            <p:nvPr/>
          </p:nvGrpSpPr>
          <p:grpSpPr bwMode="auto">
            <a:xfrm>
              <a:off x="-18800" y="1764793"/>
              <a:ext cx="5197368" cy="462073"/>
              <a:chOff x="-18800" y="1764793"/>
              <a:chExt cx="5197368" cy="462073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411404" y="2207811"/>
                <a:ext cx="476716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文本框 210"/>
              <p:cNvSpPr txBox="1"/>
              <p:nvPr/>
            </p:nvSpPr>
            <p:spPr>
              <a:xfrm>
                <a:off x="2229054" y="1764793"/>
                <a:ext cx="2908240" cy="46207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Hant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研究背景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2" name="文本框 211"/>
              <p:cNvSpPr txBox="1"/>
              <p:nvPr/>
            </p:nvSpPr>
            <p:spPr>
              <a:xfrm>
                <a:off x="-18800" y="1856890"/>
                <a:ext cx="2908240" cy="3699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Introduction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7198" name="组合 214"/>
            <p:cNvGrpSpPr>
              <a:grpSpLocks/>
            </p:cNvGrpSpPr>
            <p:nvPr/>
          </p:nvGrpSpPr>
          <p:grpSpPr bwMode="auto">
            <a:xfrm>
              <a:off x="-211858" y="3456555"/>
              <a:ext cx="5239104" cy="503718"/>
              <a:chOff x="49003" y="1318242"/>
              <a:chExt cx="5239104" cy="503718"/>
            </a:xfrm>
          </p:grpSpPr>
          <p:cxnSp>
            <p:nvCxnSpPr>
              <p:cNvPr id="216" name="直接连接符 215"/>
              <p:cNvCxnSpPr/>
              <p:nvPr/>
            </p:nvCxnSpPr>
            <p:spPr>
              <a:xfrm>
                <a:off x="520942" y="1821960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0" name="文本框 216"/>
              <p:cNvSpPr txBox="1">
                <a:spLocks noChangeArrowheads="1"/>
              </p:cNvSpPr>
              <p:nvPr/>
            </p:nvSpPr>
            <p:spPr bwMode="auto">
              <a:xfrm>
                <a:off x="2244217" y="1318242"/>
                <a:ext cx="29075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Hant" altLang="en-US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方法介紹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49003" y="1410751"/>
                <a:ext cx="2906653" cy="3683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Methods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7199" name="组合 219"/>
            <p:cNvGrpSpPr>
              <a:grpSpLocks/>
            </p:cNvGrpSpPr>
            <p:nvPr/>
          </p:nvGrpSpPr>
          <p:grpSpPr bwMode="auto">
            <a:xfrm>
              <a:off x="6920625" y="2602939"/>
              <a:ext cx="5287023" cy="463538"/>
              <a:chOff x="187618" y="1339424"/>
              <a:chExt cx="5287023" cy="463538"/>
            </a:xfrm>
          </p:grpSpPr>
          <p:cxnSp>
            <p:nvCxnSpPr>
              <p:cNvPr id="221" name="直接连接符 220"/>
              <p:cNvCxnSpPr/>
              <p:nvPr/>
            </p:nvCxnSpPr>
            <p:spPr>
              <a:xfrm>
                <a:off x="364811" y="1802962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6" name="文本框 221"/>
              <p:cNvSpPr txBox="1">
                <a:spLocks noChangeArrowheads="1"/>
              </p:cNvSpPr>
              <p:nvPr/>
            </p:nvSpPr>
            <p:spPr bwMode="auto">
              <a:xfrm>
                <a:off x="187618" y="1339424"/>
                <a:ext cx="29075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Hant" altLang="en-US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資料集介紹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3" name="文本框 222"/>
              <p:cNvSpPr txBox="1"/>
              <p:nvPr/>
            </p:nvSpPr>
            <p:spPr>
              <a:xfrm>
                <a:off x="2567988" y="1434574"/>
                <a:ext cx="2906653" cy="3683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Dataset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7200" name="组合 224"/>
            <p:cNvGrpSpPr>
              <a:grpSpLocks/>
            </p:cNvGrpSpPr>
            <p:nvPr/>
          </p:nvGrpSpPr>
          <p:grpSpPr bwMode="auto">
            <a:xfrm>
              <a:off x="6920625" y="4591795"/>
              <a:ext cx="5232029" cy="493819"/>
              <a:chOff x="350694" y="794440"/>
              <a:chExt cx="5232029" cy="493819"/>
            </a:xfrm>
          </p:grpSpPr>
          <p:cxnSp>
            <p:nvCxnSpPr>
              <p:cNvPr id="226" name="直接连接符 225"/>
              <p:cNvCxnSpPr/>
              <p:nvPr/>
            </p:nvCxnSpPr>
            <p:spPr>
              <a:xfrm>
                <a:off x="406445" y="1288259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2" name="文本框 226"/>
              <p:cNvSpPr txBox="1">
                <a:spLocks noChangeArrowheads="1"/>
              </p:cNvSpPr>
              <p:nvPr/>
            </p:nvSpPr>
            <p:spPr bwMode="auto">
              <a:xfrm>
                <a:off x="350694" y="794440"/>
                <a:ext cx="29075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Hant" altLang="en-US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結果呈現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676069" y="886096"/>
                <a:ext cx="2906654" cy="3699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Results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30" name="椭圆 229"/>
          <p:cNvSpPr/>
          <p:nvPr/>
        </p:nvSpPr>
        <p:spPr>
          <a:xfrm rot="10800000">
            <a:off x="6854825" y="2268538"/>
            <a:ext cx="242888" cy="2428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rot="10800000">
            <a:off x="6507163" y="1958975"/>
            <a:ext cx="188912" cy="188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rot="10800000">
            <a:off x="6538913" y="2301875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3" name="椭圆 232"/>
          <p:cNvSpPr/>
          <p:nvPr/>
        </p:nvSpPr>
        <p:spPr>
          <a:xfrm rot="10800000">
            <a:off x="6647878" y="4591629"/>
            <a:ext cx="152400" cy="153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F936F5BB-7198-49B4-BB72-B7D17E237E7F}"/>
              </a:ext>
            </a:extLst>
          </p:cNvPr>
          <p:cNvSpPr>
            <a:spLocks/>
          </p:cNvSpPr>
          <p:nvPr/>
        </p:nvSpPr>
        <p:spPr bwMode="auto">
          <a:xfrm rot="382501">
            <a:off x="4802863" y="1147960"/>
            <a:ext cx="1565830" cy="573626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22788025-CF7C-4649-B275-B15818644D40}"/>
              </a:ext>
            </a:extLst>
          </p:cNvPr>
          <p:cNvSpPr>
            <a:spLocks/>
          </p:cNvSpPr>
          <p:nvPr/>
        </p:nvSpPr>
        <p:spPr bwMode="auto">
          <a:xfrm rot="382501">
            <a:off x="4340030" y="466227"/>
            <a:ext cx="2610238" cy="845895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8">
            <a:extLst>
              <a:ext uri="{FF2B5EF4-FFF2-40B4-BE49-F238E27FC236}">
                <a16:creationId xmlns:a16="http://schemas.microsoft.com/office/drawing/2014/main" id="{EEBD97C9-C34D-45DA-967F-7DD4F3B921E9}"/>
              </a:ext>
            </a:extLst>
          </p:cNvPr>
          <p:cNvSpPr>
            <a:spLocks/>
          </p:cNvSpPr>
          <p:nvPr/>
        </p:nvSpPr>
        <p:spPr bwMode="auto">
          <a:xfrm rot="382501">
            <a:off x="4130548" y="-138379"/>
            <a:ext cx="4969131" cy="164873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876DC134-2F72-47D6-BB46-D3BE9E224169}"/>
              </a:ext>
            </a:extLst>
          </p:cNvPr>
          <p:cNvSpPr>
            <a:spLocks/>
          </p:cNvSpPr>
          <p:nvPr/>
        </p:nvSpPr>
        <p:spPr bwMode="auto">
          <a:xfrm rot="382501">
            <a:off x="4414556" y="-893384"/>
            <a:ext cx="4694369" cy="1407885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文本框 7">
            <a:extLst>
              <a:ext uri="{FF2B5EF4-FFF2-40B4-BE49-F238E27FC236}">
                <a16:creationId xmlns:a16="http://schemas.microsoft.com/office/drawing/2014/main" id="{144781CA-CA25-EF43-9B94-97B6C512D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995" y="5562722"/>
            <a:ext cx="9957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文本框 216">
            <a:extLst>
              <a:ext uri="{FF2B5EF4-FFF2-40B4-BE49-F238E27FC236}">
                <a16:creationId xmlns:a16="http://schemas.microsoft.com/office/drawing/2014/main" id="{141828A5-44C5-B34F-B1EC-8CB37DEAB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524" y="5463012"/>
            <a:ext cx="2907575" cy="46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Hant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結論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文本框 217">
            <a:extLst>
              <a:ext uri="{FF2B5EF4-FFF2-40B4-BE49-F238E27FC236}">
                <a16:creationId xmlns:a16="http://schemas.microsoft.com/office/drawing/2014/main" id="{99FD9FC4-4880-9145-B1E0-DBFD7F40CFE9}"/>
              </a:ext>
            </a:extLst>
          </p:cNvPr>
          <p:cNvSpPr txBox="1"/>
          <p:nvPr/>
        </p:nvSpPr>
        <p:spPr bwMode="auto">
          <a:xfrm>
            <a:off x="-75735" y="5555499"/>
            <a:ext cx="290671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4" name="直接连接符 215">
            <a:extLst>
              <a:ext uri="{FF2B5EF4-FFF2-40B4-BE49-F238E27FC236}">
                <a16:creationId xmlns:a16="http://schemas.microsoft.com/office/drawing/2014/main" id="{C614BE17-3AAB-1A4D-B30F-7DE8DA21A1D9}"/>
              </a:ext>
            </a:extLst>
          </p:cNvPr>
          <p:cNvCxnSpPr/>
          <p:nvPr/>
        </p:nvCxnSpPr>
        <p:spPr bwMode="auto">
          <a:xfrm>
            <a:off x="213512" y="5923799"/>
            <a:ext cx="4767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86" grpId="0" animBg="1"/>
      <p:bldP spid="187" grpId="0" animBg="1"/>
      <p:bldP spid="188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  <p:bldP spid="230" grpId="0" animBg="1"/>
      <p:bldP spid="231" grpId="0" animBg="1"/>
      <p:bldP spid="232" grpId="0" animBg="1"/>
      <p:bldP spid="233" grpId="0" animBg="1"/>
      <p:bldP spid="66" grpId="0" animBg="1"/>
      <p:bldP spid="67" grpId="0" animBg="1"/>
      <p:bldP spid="68" grpId="0" animBg="1"/>
      <p:bldP spid="69" grpId="0" animBg="1"/>
      <p:bldP spid="72" grpId="0"/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Hant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結論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Conclusion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D61FA37-C994-4429-BD18-3A41AF92C1DE}"/>
              </a:ext>
            </a:extLst>
          </p:cNvPr>
          <p:cNvSpPr>
            <a:spLocks/>
          </p:cNvSpPr>
          <p:nvPr/>
        </p:nvSpPr>
        <p:spPr bwMode="auto">
          <a:xfrm rot="382501">
            <a:off x="1652953" y="133533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B0A7ECD-5BA9-4C1D-BE4E-785D98DD28DA}"/>
              </a:ext>
            </a:extLst>
          </p:cNvPr>
          <p:cNvSpPr>
            <a:spLocks/>
          </p:cNvSpPr>
          <p:nvPr/>
        </p:nvSpPr>
        <p:spPr bwMode="auto">
          <a:xfrm rot="382501">
            <a:off x="1170684" y="47859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37248625-14A0-4A12-BF7F-D26B32E21DB7}"/>
              </a:ext>
            </a:extLst>
          </p:cNvPr>
          <p:cNvSpPr>
            <a:spLocks/>
          </p:cNvSpPr>
          <p:nvPr/>
        </p:nvSpPr>
        <p:spPr bwMode="auto">
          <a:xfrm rot="382501">
            <a:off x="1011285" y="-40091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AFFDF04-339E-4AE3-B7BC-AD67E32A8384}"/>
              </a:ext>
            </a:extLst>
          </p:cNvPr>
          <p:cNvSpPr>
            <a:spLocks/>
          </p:cNvSpPr>
          <p:nvPr/>
        </p:nvSpPr>
        <p:spPr bwMode="auto">
          <a:xfrm rot="382501">
            <a:off x="1142751" y="-132274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10">
            <a:extLst>
              <a:ext uri="{FF2B5EF4-FFF2-40B4-BE49-F238E27FC236}">
                <a16:creationId xmlns:a16="http://schemas.microsoft.com/office/drawing/2014/main" id="{0A59D372-7648-45A4-9D52-C24D74DAC30F}"/>
              </a:ext>
            </a:extLst>
          </p:cNvPr>
          <p:cNvGrpSpPr>
            <a:grpSpLocks/>
          </p:cNvGrpSpPr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  <a:solidFill>
            <a:srgbClr val="F4EFDF"/>
          </a:solidFill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CC374B7-9913-43C2-AF91-DC8459F1A4BF}"/>
                </a:ext>
              </a:extLst>
            </p:cNvPr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21ADCEF4-3CB3-4BBD-9ADF-8758D2FDC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317" y="1586210"/>
              <a:ext cx="849920" cy="810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05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7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5F6B20B5-1F21-4D48-935E-CA43ED8A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38" y="284890"/>
            <a:ext cx="2590800" cy="495300"/>
          </a:xfrm>
          <a:prstGeom prst="rect">
            <a:avLst/>
          </a:prstGeom>
        </p:spPr>
      </p:pic>
      <p:sp>
        <p:nvSpPr>
          <p:cNvPr id="42" name="文本框 210">
            <a:extLst>
              <a:ext uri="{FF2B5EF4-FFF2-40B4-BE49-F238E27FC236}">
                <a16:creationId xmlns:a16="http://schemas.microsoft.com/office/drawing/2014/main" id="{B56DF803-359A-7A41-800C-D3C3566928A0}"/>
              </a:ext>
            </a:extLst>
          </p:cNvPr>
          <p:cNvSpPr txBox="1"/>
          <p:nvPr/>
        </p:nvSpPr>
        <p:spPr bwMode="auto">
          <a:xfrm>
            <a:off x="8028274" y="318525"/>
            <a:ext cx="346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 </a:t>
            </a:r>
            <a:r>
              <a:rPr lang="zh-Hant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結論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文本框 39">
            <a:extLst>
              <a:ext uri="{FF2B5EF4-FFF2-40B4-BE49-F238E27FC236}">
                <a16:creationId xmlns:a16="http://schemas.microsoft.com/office/drawing/2014/main" id="{EF04816B-3E95-2F4E-88F5-E817EF954EB4}"/>
              </a:ext>
            </a:extLst>
          </p:cNvPr>
          <p:cNvSpPr txBox="1"/>
          <p:nvPr/>
        </p:nvSpPr>
        <p:spPr>
          <a:xfrm>
            <a:off x="2293339" y="4286568"/>
            <a:ext cx="95982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t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</a:t>
            </a:r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上諸如此類的風氣是否需要改善？</a:t>
            </a:r>
            <a:endParaRPr lang="en-US" altLang="zh-Hant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Hant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提供給各版主</a:t>
            </a:r>
            <a:r>
              <a:rPr lang="en-US" altLang="zh-Hant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站長參考，未來的版規修正</a:t>
            </a:r>
            <a:endParaRPr lang="en-US" altLang="zh-Hant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39">
            <a:extLst>
              <a:ext uri="{FF2B5EF4-FFF2-40B4-BE49-F238E27FC236}">
                <a16:creationId xmlns:a16="http://schemas.microsoft.com/office/drawing/2014/main" id="{9528A051-FE43-9B4F-B902-8E60C6DFF8E4}"/>
              </a:ext>
            </a:extLst>
          </p:cNvPr>
          <p:cNvSpPr txBox="1"/>
          <p:nvPr/>
        </p:nvSpPr>
        <p:spPr>
          <a:xfrm>
            <a:off x="2293339" y="3164946"/>
            <a:ext cx="8692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TW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在有仇視的言語上</a:t>
            </a:r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TW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個</a:t>
            </a:r>
            <a:r>
              <a:rPr lang="zh-TW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皆呈現</a:t>
            </a:r>
            <a:r>
              <a:rPr lang="zh-TW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類似的詞語</a:t>
            </a:r>
            <a:endParaRPr lang="en-US" altLang="zh-Hant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39">
            <a:extLst>
              <a:ext uri="{FF2B5EF4-FFF2-40B4-BE49-F238E27FC236}">
                <a16:creationId xmlns:a16="http://schemas.microsoft.com/office/drawing/2014/main" id="{E909CD44-2FE7-2D47-BA22-1757E8A1D1B9}"/>
              </a:ext>
            </a:extLst>
          </p:cNvPr>
          <p:cNvSpPr txBox="1"/>
          <p:nvPr/>
        </p:nvSpPr>
        <p:spPr>
          <a:xfrm>
            <a:off x="2312472" y="2043324"/>
            <a:ext cx="939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在比較通俗的詞語中，各個版</a:t>
            </a:r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呈現的字眼並不相同</a:t>
            </a:r>
            <a:endParaRPr lang="en-US" altLang="zh-Hant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D18B2B-3418-134F-8815-B5BC1B427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5" y="2880039"/>
            <a:ext cx="1123013" cy="11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38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5F6B20B5-1F21-4D48-935E-CA43ED8A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38" y="284890"/>
            <a:ext cx="2590800" cy="495300"/>
          </a:xfrm>
          <a:prstGeom prst="rect">
            <a:avLst/>
          </a:prstGeom>
        </p:spPr>
      </p:pic>
      <p:sp>
        <p:nvSpPr>
          <p:cNvPr id="42" name="文本框 210">
            <a:extLst>
              <a:ext uri="{FF2B5EF4-FFF2-40B4-BE49-F238E27FC236}">
                <a16:creationId xmlns:a16="http://schemas.microsoft.com/office/drawing/2014/main" id="{B56DF803-359A-7A41-800C-D3C3566928A0}"/>
              </a:ext>
            </a:extLst>
          </p:cNvPr>
          <p:cNvSpPr txBox="1"/>
          <p:nvPr/>
        </p:nvSpPr>
        <p:spPr bwMode="auto">
          <a:xfrm>
            <a:off x="6520722" y="318525"/>
            <a:ext cx="4670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Workload </a:t>
            </a:r>
            <a:r>
              <a:rPr lang="zh-Hant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成員工作項目之分配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A5BA5E-29B0-2145-9623-32AB59A13968}"/>
              </a:ext>
            </a:extLst>
          </p:cNvPr>
          <p:cNvSpPr/>
          <p:nvPr/>
        </p:nvSpPr>
        <p:spPr>
          <a:xfrm>
            <a:off x="3897199" y="2699780"/>
            <a:ext cx="80070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" altLang="zh-TW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PTT 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爬蟲：胡弘林 </a:t>
            </a: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八卦、棒球</a:t>
            </a: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，楊文瀚 </a:t>
            </a: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汽車、西洽</a:t>
            </a: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" altLang="zh-TW" sz="2400" dirty="0" err="1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Jieba</a:t>
            </a:r>
            <a:r>
              <a:rPr lang="zh-TW" altLang="en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TW" sz="2400" dirty="0" err="1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Ngram</a:t>
            </a:r>
            <a:r>
              <a:rPr lang="zh-TW" altLang="en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胡弘林</a:t>
            </a:r>
          </a:p>
          <a:p>
            <a:pPr marL="342900" indent="-342900">
              <a:buFont typeface="Wingdings" pitchFamily="2" charset="2"/>
              <a:buChar char="Ø"/>
            </a:pP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" altLang="zh-TW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Word2Vec</a:t>
            </a:r>
            <a:r>
              <a:rPr lang="zh-TW" altLang="en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楊文瀚</a:t>
            </a:r>
          </a:p>
          <a:p>
            <a:pPr marL="342900" indent="-342900">
              <a:buFont typeface="Wingdings" pitchFamily="2" charset="2"/>
              <a:buChar char="Ø"/>
            </a:pP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" altLang="zh-TW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r>
              <a:rPr lang="zh-TW" altLang="en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胡弘林、楊文瀚</a:t>
            </a:r>
          </a:p>
          <a:p>
            <a:pPr marL="342900" indent="-342900">
              <a:buFont typeface="Wingdings" pitchFamily="2" charset="2"/>
              <a:buChar char="Ø"/>
            </a:pP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書面報告</a:t>
            </a:r>
            <a:r>
              <a:rPr lang="zh-Hant" altLang="en-US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t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PPT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：胡弘林、楊文瀚</a:t>
            </a:r>
          </a:p>
          <a:p>
            <a:pPr marL="342900" indent="-342900">
              <a:buFont typeface="Wingdings" pitchFamily="2" charset="2"/>
              <a:buChar char="Ø"/>
            </a:pP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98E50B-AA55-CD47-B2CD-CC280621B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10" y="1474750"/>
            <a:ext cx="1784662" cy="1784662"/>
          </a:xfrm>
          <a:prstGeom prst="rect">
            <a:avLst/>
          </a:prstGeom>
        </p:spPr>
      </p:pic>
      <p:sp>
        <p:nvSpPr>
          <p:cNvPr id="23" name="文本框 39">
            <a:extLst>
              <a:ext uri="{FF2B5EF4-FFF2-40B4-BE49-F238E27FC236}">
                <a16:creationId xmlns:a16="http://schemas.microsoft.com/office/drawing/2014/main" id="{82EC2216-8B26-1544-BA96-94A71544B561}"/>
              </a:ext>
            </a:extLst>
          </p:cNvPr>
          <p:cNvSpPr txBox="1"/>
          <p:nvPr/>
        </p:nvSpPr>
        <p:spPr>
          <a:xfrm>
            <a:off x="3297348" y="1843861"/>
            <a:ext cx="295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800" u="sng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分工項目</a:t>
            </a:r>
            <a:r>
              <a:rPr lang="en-US" altLang="zh-Hant" sz="2800" u="sng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t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群組</a:t>
            </a:r>
            <a:r>
              <a:rPr lang="en-US" altLang="zh-Hant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P)</a:t>
            </a:r>
            <a:endParaRPr lang="en-US" altLang="zh-CN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38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0446347-BA34-4AC3-967C-D33CA4D01DA1}"/>
              </a:ext>
            </a:extLst>
          </p:cNvPr>
          <p:cNvSpPr/>
          <p:nvPr/>
        </p:nvSpPr>
        <p:spPr>
          <a:xfrm rot="10800000">
            <a:off x="5283200" y="6484938"/>
            <a:ext cx="190500" cy="1920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A8E1D0E-7371-4A53-9713-35B21FE0D81D}"/>
              </a:ext>
            </a:extLst>
          </p:cNvPr>
          <p:cNvSpPr/>
          <p:nvPr/>
        </p:nvSpPr>
        <p:spPr>
          <a:xfrm rot="10800000">
            <a:off x="4903788" y="5884863"/>
            <a:ext cx="371475" cy="37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F590F5-2933-4243-980E-5AAFD4246C5E}"/>
              </a:ext>
            </a:extLst>
          </p:cNvPr>
          <p:cNvSpPr/>
          <p:nvPr/>
        </p:nvSpPr>
        <p:spPr>
          <a:xfrm rot="10800000">
            <a:off x="2100075" y="3578582"/>
            <a:ext cx="485775" cy="4841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95C1DBC-8BFE-481D-835C-4D74235B1DFA}"/>
              </a:ext>
            </a:extLst>
          </p:cNvPr>
          <p:cNvSpPr/>
          <p:nvPr/>
        </p:nvSpPr>
        <p:spPr>
          <a:xfrm rot="10800000">
            <a:off x="2523937" y="3322994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C7E2F7-8131-472B-967A-EF5E3FF70296}"/>
              </a:ext>
            </a:extLst>
          </p:cNvPr>
          <p:cNvSpPr/>
          <p:nvPr/>
        </p:nvSpPr>
        <p:spPr>
          <a:xfrm rot="10800000">
            <a:off x="7055389" y="1539545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BB212F9-1842-4BA0-AA62-E122B88D6EB9}"/>
              </a:ext>
            </a:extLst>
          </p:cNvPr>
          <p:cNvSpPr/>
          <p:nvPr/>
        </p:nvSpPr>
        <p:spPr>
          <a:xfrm rot="247877" flipH="1">
            <a:off x="5915025" y="6796088"/>
            <a:ext cx="96838" cy="96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1E6305D-9059-4689-90BC-5361526AAEAD}"/>
              </a:ext>
            </a:extLst>
          </p:cNvPr>
          <p:cNvSpPr/>
          <p:nvPr/>
        </p:nvSpPr>
        <p:spPr>
          <a:xfrm rot="10800000">
            <a:off x="7226962" y="441469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2DE2F6-F0B1-4551-B30B-D6EFA2B7B09D}"/>
              </a:ext>
            </a:extLst>
          </p:cNvPr>
          <p:cNvSpPr/>
          <p:nvPr/>
        </p:nvSpPr>
        <p:spPr>
          <a:xfrm rot="10800000">
            <a:off x="5722938" y="6953250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35FCC77-9BA2-47DF-A850-BAFBDDB79A23}"/>
              </a:ext>
            </a:extLst>
          </p:cNvPr>
          <p:cNvGrpSpPr>
            <a:grpSpLocks/>
          </p:cNvGrpSpPr>
          <p:nvPr/>
        </p:nvGrpSpPr>
        <p:grpSpPr bwMode="auto">
          <a:xfrm>
            <a:off x="4166640" y="1549900"/>
            <a:ext cx="3311525" cy="3576599"/>
            <a:chOff x="5591459" y="2770428"/>
            <a:chExt cx="1368690" cy="147795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17A434F-D866-4F8B-9ACB-8CFD18FC58C7}"/>
                </a:ext>
              </a:extLst>
            </p:cNvPr>
            <p:cNvSpPr/>
            <p:nvPr/>
          </p:nvSpPr>
          <p:spPr bwMode="auto">
            <a:xfrm>
              <a:off x="5591459" y="2770428"/>
              <a:ext cx="1368690" cy="1368419"/>
            </a:xfrm>
            <a:prstGeom prst="ellipse">
              <a:avLst/>
            </a:prstGeom>
            <a:solidFill>
              <a:srgbClr val="76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68A554D-E07C-4792-8408-18DBA140C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293395">
              <a:off x="5652795" y="3032900"/>
              <a:ext cx="1215483" cy="1215483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65C4CE-531F-45A8-AD1A-0CBF8BA7E3B3}"/>
              </a:ext>
            </a:extLst>
          </p:cNvPr>
          <p:cNvGrpSpPr>
            <a:grpSpLocks/>
          </p:cNvGrpSpPr>
          <p:nvPr/>
        </p:nvGrpSpPr>
        <p:grpSpPr bwMode="auto">
          <a:xfrm>
            <a:off x="3111771" y="3493899"/>
            <a:ext cx="1176338" cy="1085850"/>
            <a:chOff x="5231859" y="1684578"/>
            <a:chExt cx="1177200" cy="1085850"/>
          </a:xfrm>
        </p:grpSpPr>
        <p:grpSp>
          <p:nvGrpSpPr>
            <p:cNvPr id="16" name="组合 10">
              <a:extLst>
                <a:ext uri="{FF2B5EF4-FFF2-40B4-BE49-F238E27FC236}">
                  <a16:creationId xmlns:a16="http://schemas.microsoft.com/office/drawing/2014/main" id="{D18B4C3A-904A-42F1-BC0A-B7126966E5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4002" y="1684578"/>
              <a:ext cx="1085057" cy="1085850"/>
              <a:chOff x="1277143" y="1504950"/>
              <a:chExt cx="1085057" cy="1085850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95C4EA5-8A7E-42F8-B19A-18144C8E42F3}"/>
                  </a:ext>
                </a:extLst>
              </p:cNvPr>
              <p:cNvSpPr/>
              <p:nvPr/>
            </p:nvSpPr>
            <p:spPr>
              <a:xfrm>
                <a:off x="1277143" y="1504950"/>
                <a:ext cx="1085057" cy="1085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文本框 6">
                <a:extLst>
                  <a:ext uri="{FF2B5EF4-FFF2-40B4-BE49-F238E27FC236}">
                    <a16:creationId xmlns:a16="http://schemas.microsoft.com/office/drawing/2014/main" id="{4CAB7923-1734-4984-809B-9B2A4A4A08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843" y="1586210"/>
                <a:ext cx="18486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C905FEF-EB56-468E-A410-B75984666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9343822">
              <a:off x="5231859" y="1742018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07B984B4-77CA-42B7-8C92-4FCC2C80F069}"/>
              </a:ext>
            </a:extLst>
          </p:cNvPr>
          <p:cNvSpPr/>
          <p:nvPr/>
        </p:nvSpPr>
        <p:spPr>
          <a:xfrm rot="10800000">
            <a:off x="6264275" y="5197475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8D6B4EE-C946-40CA-A0BA-EC81C5FC8961}"/>
              </a:ext>
            </a:extLst>
          </p:cNvPr>
          <p:cNvSpPr/>
          <p:nvPr/>
        </p:nvSpPr>
        <p:spPr>
          <a:xfrm rot="10800000">
            <a:off x="7711361" y="2431413"/>
            <a:ext cx="242888" cy="2428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C1511AD-1023-482E-8B8A-2D6BC1A7F36D}"/>
              </a:ext>
            </a:extLst>
          </p:cNvPr>
          <p:cNvSpPr/>
          <p:nvPr/>
        </p:nvSpPr>
        <p:spPr>
          <a:xfrm rot="10800000">
            <a:off x="6896100" y="5073650"/>
            <a:ext cx="152400" cy="153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CE4BDA3C-9B76-4766-9FD2-6F131373E36E}"/>
              </a:ext>
            </a:extLst>
          </p:cNvPr>
          <p:cNvSpPr>
            <a:spLocks/>
          </p:cNvSpPr>
          <p:nvPr/>
        </p:nvSpPr>
        <p:spPr bwMode="auto">
          <a:xfrm rot="382501">
            <a:off x="4564795" y="1223629"/>
            <a:ext cx="1565830" cy="573626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0A92B60-6FFF-4CDD-B76B-87D75AC77EEA}"/>
              </a:ext>
            </a:extLst>
          </p:cNvPr>
          <p:cNvSpPr>
            <a:spLocks/>
          </p:cNvSpPr>
          <p:nvPr/>
        </p:nvSpPr>
        <p:spPr bwMode="auto">
          <a:xfrm rot="382501">
            <a:off x="4155690" y="638558"/>
            <a:ext cx="2610238" cy="845895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A63E990F-209A-4FDF-849F-DDE49D3E6702}"/>
              </a:ext>
            </a:extLst>
          </p:cNvPr>
          <p:cNvSpPr>
            <a:spLocks/>
          </p:cNvSpPr>
          <p:nvPr/>
        </p:nvSpPr>
        <p:spPr bwMode="auto">
          <a:xfrm rot="382501">
            <a:off x="3963341" y="46647"/>
            <a:ext cx="4969131" cy="164873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77937C33-AC05-485F-83FE-D348FA424223}"/>
              </a:ext>
            </a:extLst>
          </p:cNvPr>
          <p:cNvSpPr>
            <a:spLocks/>
          </p:cNvSpPr>
          <p:nvPr/>
        </p:nvSpPr>
        <p:spPr bwMode="auto">
          <a:xfrm rot="382501">
            <a:off x="4243106" y="-636209"/>
            <a:ext cx="4694369" cy="1407885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1A80DEA-0C2F-4398-9797-94A6AD5FFADA}"/>
              </a:ext>
            </a:extLst>
          </p:cNvPr>
          <p:cNvGrpSpPr>
            <a:grpSpLocks/>
          </p:cNvGrpSpPr>
          <p:nvPr/>
        </p:nvGrpSpPr>
        <p:grpSpPr bwMode="auto">
          <a:xfrm>
            <a:off x="5523656" y="3598563"/>
            <a:ext cx="2562328" cy="2820936"/>
            <a:chOff x="4458125" y="1765838"/>
            <a:chExt cx="1500443" cy="1650669"/>
          </a:xfrm>
        </p:grpSpPr>
        <p:grpSp>
          <p:nvGrpSpPr>
            <p:cNvPr id="28" name="组合 10">
              <a:extLst>
                <a:ext uri="{FF2B5EF4-FFF2-40B4-BE49-F238E27FC236}">
                  <a16:creationId xmlns:a16="http://schemas.microsoft.com/office/drawing/2014/main" id="{3E1FC014-82E3-4289-860D-E03EFD33A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125" y="1765838"/>
              <a:ext cx="1500443" cy="1615583"/>
              <a:chOff x="411266" y="1586210"/>
              <a:chExt cx="1500443" cy="1615583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FBCA339-2FD4-4EA0-A30E-28A12FF1C976}"/>
                  </a:ext>
                </a:extLst>
              </p:cNvPr>
              <p:cNvSpPr/>
              <p:nvPr/>
            </p:nvSpPr>
            <p:spPr>
              <a:xfrm>
                <a:off x="411266" y="2115943"/>
                <a:ext cx="1085057" cy="1085850"/>
              </a:xfrm>
              <a:prstGeom prst="ellipse">
                <a:avLst/>
              </a:prstGeom>
              <a:solidFill>
                <a:srgbClr val="EB75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" name="文本框 6">
                <a:extLst>
                  <a:ext uri="{FF2B5EF4-FFF2-40B4-BE49-F238E27FC236}">
                    <a16:creationId xmlns:a16="http://schemas.microsoft.com/office/drawing/2014/main" id="{CD3981A1-D8EC-4E0F-A1A6-9687157B65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843" y="1586210"/>
                <a:ext cx="18486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1B83D25-A231-4909-9021-103933AA8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3447" t="18711" r="10242" b="14206"/>
            <a:stretch>
              <a:fillRect/>
            </a:stretch>
          </p:blipFill>
          <p:spPr>
            <a:xfrm rot="19343822">
              <a:off x="4491823" y="2396630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C7DCC348-7C11-4EDD-B85E-31EE47A31605}"/>
              </a:ext>
            </a:extLst>
          </p:cNvPr>
          <p:cNvSpPr txBox="1"/>
          <p:nvPr/>
        </p:nvSpPr>
        <p:spPr>
          <a:xfrm>
            <a:off x="4403382" y="2512839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27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Hant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研究背景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Introduction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D61FA37-C994-4429-BD18-3A41AF92C1DE}"/>
              </a:ext>
            </a:extLst>
          </p:cNvPr>
          <p:cNvSpPr>
            <a:spLocks/>
          </p:cNvSpPr>
          <p:nvPr/>
        </p:nvSpPr>
        <p:spPr bwMode="auto">
          <a:xfrm rot="382501">
            <a:off x="1652953" y="133533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B0A7ECD-5BA9-4C1D-BE4E-785D98DD28DA}"/>
              </a:ext>
            </a:extLst>
          </p:cNvPr>
          <p:cNvSpPr>
            <a:spLocks/>
          </p:cNvSpPr>
          <p:nvPr/>
        </p:nvSpPr>
        <p:spPr bwMode="auto">
          <a:xfrm rot="382501">
            <a:off x="1170684" y="47859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37248625-14A0-4A12-BF7F-D26B32E21DB7}"/>
              </a:ext>
            </a:extLst>
          </p:cNvPr>
          <p:cNvSpPr>
            <a:spLocks/>
          </p:cNvSpPr>
          <p:nvPr/>
        </p:nvSpPr>
        <p:spPr bwMode="auto">
          <a:xfrm rot="382501">
            <a:off x="1011285" y="-40091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AFFDF04-339E-4AE3-B7BC-AD67E32A8384}"/>
              </a:ext>
            </a:extLst>
          </p:cNvPr>
          <p:cNvSpPr>
            <a:spLocks/>
          </p:cNvSpPr>
          <p:nvPr/>
        </p:nvSpPr>
        <p:spPr bwMode="auto">
          <a:xfrm rot="382501">
            <a:off x="1142751" y="-132274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10">
            <a:extLst>
              <a:ext uri="{FF2B5EF4-FFF2-40B4-BE49-F238E27FC236}">
                <a16:creationId xmlns:a16="http://schemas.microsoft.com/office/drawing/2014/main" id="{0A59D372-7648-45A4-9D52-C24D74DAC30F}"/>
              </a:ext>
            </a:extLst>
          </p:cNvPr>
          <p:cNvGrpSpPr>
            <a:grpSpLocks/>
          </p:cNvGrpSpPr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CC374B7-9913-43C2-AF91-DC8459F1A4BF}"/>
                </a:ext>
              </a:extLst>
            </p:cNvPr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21ADCEF4-3CB3-4BBD-9ADF-8758D2FDC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317" y="1586210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4103AEC6-D44F-AF44-B343-E9E499DF2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38" y="284890"/>
            <a:ext cx="2590800" cy="495300"/>
          </a:xfrm>
          <a:prstGeom prst="rect">
            <a:avLst/>
          </a:prstGeom>
        </p:spPr>
      </p:pic>
      <p:sp>
        <p:nvSpPr>
          <p:cNvPr id="57" name="文本框 210">
            <a:extLst>
              <a:ext uri="{FF2B5EF4-FFF2-40B4-BE49-F238E27FC236}">
                <a16:creationId xmlns:a16="http://schemas.microsoft.com/office/drawing/2014/main" id="{9C5BFB68-4150-9848-BB46-03164654F67C}"/>
              </a:ext>
            </a:extLst>
          </p:cNvPr>
          <p:cNvSpPr txBox="1"/>
          <p:nvPr/>
        </p:nvSpPr>
        <p:spPr bwMode="auto">
          <a:xfrm>
            <a:off x="7764906" y="303612"/>
            <a:ext cx="346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Introduction </a:t>
            </a:r>
            <a:r>
              <a:rPr lang="zh-Hant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33E05E68-F529-844C-904C-9C9E44BED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16" y="1920995"/>
            <a:ext cx="1854262" cy="3620749"/>
          </a:xfrm>
          <a:prstGeom prst="rect">
            <a:avLst/>
          </a:prstGeom>
        </p:spPr>
      </p:pic>
      <p:grpSp>
        <p:nvGrpSpPr>
          <p:cNvPr id="5" name="组合 28">
            <a:extLst>
              <a:ext uri="{FF2B5EF4-FFF2-40B4-BE49-F238E27FC236}">
                <a16:creationId xmlns:a16="http://schemas.microsoft.com/office/drawing/2014/main" id="{743A9224-3993-7145-AAA1-7B43A396A4AB}"/>
              </a:ext>
            </a:extLst>
          </p:cNvPr>
          <p:cNvGrpSpPr>
            <a:grpSpLocks/>
          </p:cNvGrpSpPr>
          <p:nvPr/>
        </p:nvGrpSpPr>
        <p:grpSpPr bwMode="auto">
          <a:xfrm>
            <a:off x="843066" y="4851127"/>
            <a:ext cx="985838" cy="987425"/>
            <a:chOff x="6790926" y="2936017"/>
            <a:chExt cx="986614" cy="986614"/>
          </a:xfrm>
        </p:grpSpPr>
        <p:sp>
          <p:nvSpPr>
            <p:cNvPr id="6" name="椭圆 23">
              <a:extLst>
                <a:ext uri="{FF2B5EF4-FFF2-40B4-BE49-F238E27FC236}">
                  <a16:creationId xmlns:a16="http://schemas.microsoft.com/office/drawing/2014/main" id="{9F75BB46-74C3-5F44-92AF-27321B1FA88B}"/>
                </a:ext>
              </a:extLst>
            </p:cNvPr>
            <p:cNvSpPr/>
            <p:nvPr/>
          </p:nvSpPr>
          <p:spPr>
            <a:xfrm>
              <a:off x="6790926" y="2936017"/>
              <a:ext cx="986614" cy="9866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Freeform 67">
              <a:extLst>
                <a:ext uri="{FF2B5EF4-FFF2-40B4-BE49-F238E27FC236}">
                  <a16:creationId xmlns:a16="http://schemas.microsoft.com/office/drawing/2014/main" id="{DDB75B85-BEFF-D54A-97A2-DE3A0E235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9428" y="3174520"/>
              <a:ext cx="509610" cy="509608"/>
            </a:xfrm>
            <a:custGeom>
              <a:avLst/>
              <a:gdLst>
                <a:gd name="T0" fmla="*/ 2111259927 w 122"/>
                <a:gd name="T1" fmla="*/ 1919313219 h 122"/>
                <a:gd name="T2" fmla="*/ 1587806915 w 122"/>
                <a:gd name="T3" fmla="*/ 1378414452 h 122"/>
                <a:gd name="T4" fmla="*/ 1535463284 w 122"/>
                <a:gd name="T5" fmla="*/ 1378414452 h 122"/>
                <a:gd name="T6" fmla="*/ 1360976162 w 122"/>
                <a:gd name="T7" fmla="*/ 1203932192 h 122"/>
                <a:gd name="T8" fmla="*/ 1186493217 w 122"/>
                <a:gd name="T9" fmla="*/ 1029449931 h 122"/>
                <a:gd name="T10" fmla="*/ 1186493217 w 122"/>
                <a:gd name="T11" fmla="*/ 1029449931 h 122"/>
                <a:gd name="T12" fmla="*/ 1308632532 w 122"/>
                <a:gd name="T13" fmla="*/ 645585617 h 122"/>
                <a:gd name="T14" fmla="*/ 663040204 w 122"/>
                <a:gd name="T15" fmla="*/ 0 h 122"/>
                <a:gd name="T16" fmla="*/ 0 w 122"/>
                <a:gd name="T17" fmla="*/ 645585617 h 122"/>
                <a:gd name="T18" fmla="*/ 663040204 w 122"/>
                <a:gd name="T19" fmla="*/ 1291171233 h 122"/>
                <a:gd name="T20" fmla="*/ 1029458148 w 122"/>
                <a:gd name="T21" fmla="*/ 1169036575 h 122"/>
                <a:gd name="T22" fmla="*/ 1029458148 w 122"/>
                <a:gd name="T23" fmla="*/ 1169036575 h 122"/>
                <a:gd name="T24" fmla="*/ 1203941094 w 122"/>
                <a:gd name="T25" fmla="*/ 1343518835 h 122"/>
                <a:gd name="T26" fmla="*/ 1395871916 w 122"/>
                <a:gd name="T27" fmla="*/ 1535448904 h 122"/>
                <a:gd name="T28" fmla="*/ 1395871916 w 122"/>
                <a:gd name="T29" fmla="*/ 1570344521 h 122"/>
                <a:gd name="T30" fmla="*/ 1919324928 w 122"/>
                <a:gd name="T31" fmla="*/ 2093795479 h 122"/>
                <a:gd name="T32" fmla="*/ 2041464243 w 122"/>
                <a:gd name="T33" fmla="*/ 2041447877 h 122"/>
                <a:gd name="T34" fmla="*/ 2058912120 w 122"/>
                <a:gd name="T35" fmla="*/ 2041447877 h 122"/>
                <a:gd name="T36" fmla="*/ 2111259927 w 122"/>
                <a:gd name="T37" fmla="*/ 1919313219 h 122"/>
                <a:gd name="T38" fmla="*/ 663040204 w 122"/>
                <a:gd name="T39" fmla="*/ 1151588767 h 122"/>
                <a:gd name="T40" fmla="*/ 157035068 w 122"/>
                <a:gd name="T41" fmla="*/ 645585617 h 122"/>
                <a:gd name="T42" fmla="*/ 663040204 w 122"/>
                <a:gd name="T43" fmla="*/ 139586644 h 122"/>
                <a:gd name="T44" fmla="*/ 1169045340 w 122"/>
                <a:gd name="T45" fmla="*/ 645585617 h 122"/>
                <a:gd name="T46" fmla="*/ 663040204 w 122"/>
                <a:gd name="T47" fmla="*/ 1151588767 h 1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22" h="122">
                  <a:moveTo>
                    <a:pt x="121" y="110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89" y="79"/>
                    <a:pt x="88" y="7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2" y="53"/>
                    <a:pt x="75" y="45"/>
                    <a:pt x="75" y="37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4"/>
                    <a:pt x="38" y="74"/>
                  </a:cubicBezTo>
                  <a:cubicBezTo>
                    <a:pt x="46" y="74"/>
                    <a:pt x="53" y="72"/>
                    <a:pt x="5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79" y="89"/>
                    <a:pt x="79" y="90"/>
                    <a:pt x="80" y="90"/>
                  </a:cubicBezTo>
                  <a:cubicBezTo>
                    <a:pt x="110" y="120"/>
                    <a:pt x="110" y="120"/>
                    <a:pt x="110" y="120"/>
                  </a:cubicBezTo>
                  <a:cubicBezTo>
                    <a:pt x="111" y="122"/>
                    <a:pt x="115" y="120"/>
                    <a:pt x="117" y="117"/>
                  </a:cubicBezTo>
                  <a:cubicBezTo>
                    <a:pt x="118" y="117"/>
                    <a:pt x="118" y="117"/>
                    <a:pt x="118" y="117"/>
                  </a:cubicBezTo>
                  <a:cubicBezTo>
                    <a:pt x="121" y="114"/>
                    <a:pt x="122" y="111"/>
                    <a:pt x="121" y="110"/>
                  </a:cubicBezTo>
                  <a:close/>
                  <a:moveTo>
                    <a:pt x="38" y="66"/>
                  </a:moveTo>
                  <a:cubicBezTo>
                    <a:pt x="22" y="66"/>
                    <a:pt x="9" y="53"/>
                    <a:pt x="9" y="37"/>
                  </a:cubicBezTo>
                  <a:cubicBezTo>
                    <a:pt x="9" y="21"/>
                    <a:pt x="22" y="8"/>
                    <a:pt x="38" y="8"/>
                  </a:cubicBezTo>
                  <a:cubicBezTo>
                    <a:pt x="54" y="8"/>
                    <a:pt x="67" y="21"/>
                    <a:pt x="67" y="37"/>
                  </a:cubicBezTo>
                  <a:cubicBezTo>
                    <a:pt x="67" y="53"/>
                    <a:pt x="54" y="66"/>
                    <a:pt x="38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文本框 39">
            <a:extLst>
              <a:ext uri="{FF2B5EF4-FFF2-40B4-BE49-F238E27FC236}">
                <a16:creationId xmlns:a16="http://schemas.microsoft.com/office/drawing/2014/main" id="{66BE8C57-739E-D24D-A994-0C1846E2AE89}"/>
              </a:ext>
            </a:extLst>
          </p:cNvPr>
          <p:cNvSpPr txBox="1"/>
          <p:nvPr/>
        </p:nvSpPr>
        <p:spPr>
          <a:xfrm>
            <a:off x="2171998" y="2035430"/>
            <a:ext cx="738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</a:t>
            </a:r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在台灣的社群媒體當中盛行率相當高</a:t>
            </a:r>
            <a:endParaRPr lang="en-US" altLang="zh-CN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6">
            <a:extLst>
              <a:ext uri="{FF2B5EF4-FFF2-40B4-BE49-F238E27FC236}">
                <a16:creationId xmlns:a16="http://schemas.microsoft.com/office/drawing/2014/main" id="{33CB9781-055A-CF42-B35C-5F035320E70B}"/>
              </a:ext>
            </a:extLst>
          </p:cNvPr>
          <p:cNvSpPr/>
          <p:nvPr/>
        </p:nvSpPr>
        <p:spPr>
          <a:xfrm>
            <a:off x="843066" y="1803327"/>
            <a:ext cx="987425" cy="987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Freeform 71">
            <a:extLst>
              <a:ext uri="{FF2B5EF4-FFF2-40B4-BE49-F238E27FC236}">
                <a16:creationId xmlns:a16="http://schemas.microsoft.com/office/drawing/2014/main" id="{4AD5985B-2653-3C42-A8C9-6BC510D07E5C}"/>
              </a:ext>
            </a:extLst>
          </p:cNvPr>
          <p:cNvSpPr>
            <a:spLocks noEditPoints="1"/>
          </p:cNvSpPr>
          <p:nvPr/>
        </p:nvSpPr>
        <p:spPr bwMode="auto">
          <a:xfrm>
            <a:off x="1106591" y="2043040"/>
            <a:ext cx="460375" cy="508000"/>
          </a:xfrm>
          <a:custGeom>
            <a:avLst/>
            <a:gdLst>
              <a:gd name="T0" fmla="*/ 1768584970 w 110"/>
              <a:gd name="T1" fmla="*/ 329325574 h 122"/>
              <a:gd name="T2" fmla="*/ 752964239 w 110"/>
              <a:gd name="T3" fmla="*/ 329325574 h 122"/>
              <a:gd name="T4" fmla="*/ 1155708659 w 110"/>
              <a:gd name="T5" fmla="*/ 34664754 h 122"/>
              <a:gd name="T6" fmla="*/ 1348329559 w 110"/>
              <a:gd name="T7" fmla="*/ 34664754 h 122"/>
              <a:gd name="T8" fmla="*/ 1768584970 w 110"/>
              <a:gd name="T9" fmla="*/ 329325574 h 122"/>
              <a:gd name="T10" fmla="*/ 1786095961 w 110"/>
              <a:gd name="T11" fmla="*/ 450654295 h 122"/>
              <a:gd name="T12" fmla="*/ 735453248 w 110"/>
              <a:gd name="T13" fmla="*/ 450654295 h 122"/>
              <a:gd name="T14" fmla="*/ 595365320 w 110"/>
              <a:gd name="T15" fmla="*/ 1109305443 h 122"/>
              <a:gd name="T16" fmla="*/ 1190730641 w 110"/>
              <a:gd name="T17" fmla="*/ 2114612459 h 122"/>
              <a:gd name="T18" fmla="*/ 1208241632 w 110"/>
              <a:gd name="T19" fmla="*/ 2114612459 h 122"/>
              <a:gd name="T20" fmla="*/ 1208241632 w 110"/>
              <a:gd name="T21" fmla="*/ 1369297344 h 122"/>
              <a:gd name="T22" fmla="*/ 1085668881 w 110"/>
              <a:gd name="T23" fmla="*/ 1213303869 h 122"/>
              <a:gd name="T24" fmla="*/ 1260774605 w 110"/>
              <a:gd name="T25" fmla="*/ 1039971770 h 122"/>
              <a:gd name="T26" fmla="*/ 1435884514 w 110"/>
              <a:gd name="T27" fmla="*/ 1213303869 h 122"/>
              <a:gd name="T28" fmla="*/ 1313307577 w 110"/>
              <a:gd name="T29" fmla="*/ 1369297344 h 122"/>
              <a:gd name="T30" fmla="*/ 1313307577 w 110"/>
              <a:gd name="T31" fmla="*/ 2114612459 h 122"/>
              <a:gd name="T32" fmla="*/ 1330818568 w 110"/>
              <a:gd name="T33" fmla="*/ 2114612459 h 122"/>
              <a:gd name="T34" fmla="*/ 1926183889 w 110"/>
              <a:gd name="T35" fmla="*/ 1109305443 h 122"/>
              <a:gd name="T36" fmla="*/ 1786095961 w 110"/>
              <a:gd name="T37" fmla="*/ 450654295 h 122"/>
              <a:gd name="T38" fmla="*/ 998113926 w 110"/>
              <a:gd name="T39" fmla="*/ 2010614033 h 122"/>
              <a:gd name="T40" fmla="*/ 17510991 w 110"/>
              <a:gd name="T41" fmla="*/ 2010614033 h 122"/>
              <a:gd name="T42" fmla="*/ 0 w 110"/>
              <a:gd name="T43" fmla="*/ 2062613246 h 122"/>
              <a:gd name="T44" fmla="*/ 17510991 w 110"/>
              <a:gd name="T45" fmla="*/ 2114612459 h 122"/>
              <a:gd name="T46" fmla="*/ 998113926 w 110"/>
              <a:gd name="T47" fmla="*/ 2114612459 h 122"/>
              <a:gd name="T48" fmla="*/ 1033135908 w 110"/>
              <a:gd name="T49" fmla="*/ 2062613246 h 122"/>
              <a:gd name="T50" fmla="*/ 998113926 w 110"/>
              <a:gd name="T51" fmla="*/ 2010614033 h 12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0" h="122">
                <a:moveTo>
                  <a:pt x="101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0"/>
                  <a:pt x="44" y="2"/>
                  <a:pt x="66" y="2"/>
                </a:cubicBezTo>
                <a:cubicBezTo>
                  <a:pt x="77" y="2"/>
                  <a:pt x="77" y="2"/>
                  <a:pt x="77" y="2"/>
                </a:cubicBezTo>
                <a:cubicBezTo>
                  <a:pt x="100" y="2"/>
                  <a:pt x="101" y="0"/>
                  <a:pt x="101" y="19"/>
                </a:cubicBezTo>
                <a:close/>
                <a:moveTo>
                  <a:pt x="102" y="26"/>
                </a:moveTo>
                <a:cubicBezTo>
                  <a:pt x="42" y="26"/>
                  <a:pt x="42" y="26"/>
                  <a:pt x="42" y="26"/>
                </a:cubicBezTo>
                <a:cubicBezTo>
                  <a:pt x="34" y="64"/>
                  <a:pt x="34" y="64"/>
                  <a:pt x="34" y="64"/>
                </a:cubicBezTo>
                <a:cubicBezTo>
                  <a:pt x="64" y="64"/>
                  <a:pt x="58" y="122"/>
                  <a:pt x="68" y="122"/>
                </a:cubicBezTo>
                <a:cubicBezTo>
                  <a:pt x="68" y="122"/>
                  <a:pt x="69" y="122"/>
                  <a:pt x="69" y="122"/>
                </a:cubicBezTo>
                <a:cubicBezTo>
                  <a:pt x="69" y="79"/>
                  <a:pt x="69" y="79"/>
                  <a:pt x="69" y="79"/>
                </a:cubicBezTo>
                <a:cubicBezTo>
                  <a:pt x="65" y="78"/>
                  <a:pt x="62" y="74"/>
                  <a:pt x="62" y="70"/>
                </a:cubicBezTo>
                <a:cubicBezTo>
                  <a:pt x="62" y="65"/>
                  <a:pt x="67" y="60"/>
                  <a:pt x="72" y="60"/>
                </a:cubicBezTo>
                <a:cubicBezTo>
                  <a:pt x="77" y="60"/>
                  <a:pt x="82" y="65"/>
                  <a:pt x="82" y="70"/>
                </a:cubicBezTo>
                <a:cubicBezTo>
                  <a:pt x="82" y="74"/>
                  <a:pt x="79" y="78"/>
                  <a:pt x="75" y="79"/>
                </a:cubicBezTo>
                <a:cubicBezTo>
                  <a:pt x="75" y="122"/>
                  <a:pt x="75" y="122"/>
                  <a:pt x="75" y="122"/>
                </a:cubicBezTo>
                <a:cubicBezTo>
                  <a:pt x="75" y="122"/>
                  <a:pt x="76" y="122"/>
                  <a:pt x="76" y="122"/>
                </a:cubicBezTo>
                <a:cubicBezTo>
                  <a:pt x="85" y="122"/>
                  <a:pt x="79" y="64"/>
                  <a:pt x="110" y="64"/>
                </a:cubicBezTo>
                <a:lnTo>
                  <a:pt x="102" y="26"/>
                </a:lnTo>
                <a:close/>
                <a:moveTo>
                  <a:pt x="57" y="116"/>
                </a:moveTo>
                <a:cubicBezTo>
                  <a:pt x="1" y="116"/>
                  <a:pt x="1" y="116"/>
                  <a:pt x="1" y="116"/>
                </a:cubicBezTo>
                <a:cubicBezTo>
                  <a:pt x="0" y="116"/>
                  <a:pt x="0" y="117"/>
                  <a:pt x="0" y="119"/>
                </a:cubicBezTo>
                <a:cubicBezTo>
                  <a:pt x="0" y="121"/>
                  <a:pt x="0" y="122"/>
                  <a:pt x="1" y="122"/>
                </a:cubicBezTo>
                <a:cubicBezTo>
                  <a:pt x="57" y="122"/>
                  <a:pt x="57" y="122"/>
                  <a:pt x="57" y="122"/>
                </a:cubicBezTo>
                <a:cubicBezTo>
                  <a:pt x="58" y="122"/>
                  <a:pt x="59" y="121"/>
                  <a:pt x="59" y="119"/>
                </a:cubicBezTo>
                <a:cubicBezTo>
                  <a:pt x="59" y="117"/>
                  <a:pt x="58" y="116"/>
                  <a:pt x="57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" name="组合 27">
            <a:extLst>
              <a:ext uri="{FF2B5EF4-FFF2-40B4-BE49-F238E27FC236}">
                <a16:creationId xmlns:a16="http://schemas.microsoft.com/office/drawing/2014/main" id="{4ED58EE1-6275-BC4E-9F40-E8ED07518BC3}"/>
              </a:ext>
            </a:extLst>
          </p:cNvPr>
          <p:cNvGrpSpPr>
            <a:grpSpLocks/>
          </p:cNvGrpSpPr>
          <p:nvPr/>
        </p:nvGrpSpPr>
        <p:grpSpPr bwMode="auto">
          <a:xfrm>
            <a:off x="843066" y="3328021"/>
            <a:ext cx="985838" cy="985837"/>
            <a:chOff x="6790926" y="4519158"/>
            <a:chExt cx="986614" cy="986614"/>
          </a:xfrm>
        </p:grpSpPr>
        <p:sp>
          <p:nvSpPr>
            <p:cNvPr id="13" name="椭圆 24">
              <a:extLst>
                <a:ext uri="{FF2B5EF4-FFF2-40B4-BE49-F238E27FC236}">
                  <a16:creationId xmlns:a16="http://schemas.microsoft.com/office/drawing/2014/main" id="{84A1D881-5B6D-A345-B797-7F5803255CDA}"/>
                </a:ext>
              </a:extLst>
            </p:cNvPr>
            <p:cNvSpPr/>
            <p:nvPr/>
          </p:nvSpPr>
          <p:spPr>
            <a:xfrm>
              <a:off x="6790926" y="4519158"/>
              <a:ext cx="986614" cy="9866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4" name="组合 18">
              <a:extLst>
                <a:ext uri="{FF2B5EF4-FFF2-40B4-BE49-F238E27FC236}">
                  <a16:creationId xmlns:a16="http://schemas.microsoft.com/office/drawing/2014/main" id="{A1812686-1B72-924D-B07F-E94EEFFECE1B}"/>
                </a:ext>
              </a:extLst>
            </p:cNvPr>
            <p:cNvGrpSpPr/>
            <p:nvPr/>
          </p:nvGrpSpPr>
          <p:grpSpPr>
            <a:xfrm>
              <a:off x="7012401" y="4702906"/>
              <a:ext cx="543664" cy="619118"/>
              <a:chOff x="3516313" y="5559425"/>
              <a:chExt cx="446088" cy="508000"/>
            </a:xfrm>
            <a:solidFill>
              <a:schemeClr val="bg1"/>
            </a:solidFill>
          </p:grpSpPr>
          <p:sp>
            <p:nvSpPr>
              <p:cNvPr id="15" name="Freeform 25">
                <a:extLst>
                  <a:ext uri="{FF2B5EF4-FFF2-40B4-BE49-F238E27FC236}">
                    <a16:creationId xmlns:a16="http://schemas.microsoft.com/office/drawing/2014/main" id="{BE6511F4-DF89-AD48-8B09-74F1E4B363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16313" y="5559425"/>
                <a:ext cx="446088" cy="508000"/>
              </a:xfrm>
              <a:custGeom>
                <a:avLst/>
                <a:gdLst>
                  <a:gd name="T0" fmla="*/ 174 w 178"/>
                  <a:gd name="T1" fmla="*/ 77 h 203"/>
                  <a:gd name="T2" fmla="*/ 162 w 178"/>
                  <a:gd name="T3" fmla="*/ 34 h 203"/>
                  <a:gd name="T4" fmla="*/ 123 w 178"/>
                  <a:gd name="T5" fmla="*/ 31 h 203"/>
                  <a:gd name="T6" fmla="*/ 89 w 178"/>
                  <a:gd name="T7" fmla="*/ 0 h 203"/>
                  <a:gd name="T8" fmla="*/ 54 w 178"/>
                  <a:gd name="T9" fmla="*/ 34 h 203"/>
                  <a:gd name="T10" fmla="*/ 5 w 178"/>
                  <a:gd name="T11" fmla="*/ 42 h 203"/>
                  <a:gd name="T12" fmla="*/ 20 w 178"/>
                  <a:gd name="T13" fmla="*/ 101 h 203"/>
                  <a:gd name="T14" fmla="*/ 0 w 178"/>
                  <a:gd name="T15" fmla="*/ 145 h 203"/>
                  <a:gd name="T16" fmla="*/ 33 w 178"/>
                  <a:gd name="T17" fmla="*/ 171 h 203"/>
                  <a:gd name="T18" fmla="*/ 70 w 178"/>
                  <a:gd name="T19" fmla="*/ 194 h 203"/>
                  <a:gd name="T20" fmla="*/ 99 w 178"/>
                  <a:gd name="T21" fmla="*/ 201 h 203"/>
                  <a:gd name="T22" fmla="*/ 146 w 178"/>
                  <a:gd name="T23" fmla="*/ 172 h 203"/>
                  <a:gd name="T24" fmla="*/ 178 w 178"/>
                  <a:gd name="T25" fmla="*/ 146 h 203"/>
                  <a:gd name="T26" fmla="*/ 146 w 178"/>
                  <a:gd name="T27" fmla="*/ 39 h 203"/>
                  <a:gd name="T28" fmla="*/ 171 w 178"/>
                  <a:gd name="T29" fmla="*/ 58 h 203"/>
                  <a:gd name="T30" fmla="*/ 152 w 178"/>
                  <a:gd name="T31" fmla="*/ 95 h 203"/>
                  <a:gd name="T32" fmla="*/ 146 w 178"/>
                  <a:gd name="T33" fmla="*/ 39 h 203"/>
                  <a:gd name="T34" fmla="*/ 147 w 178"/>
                  <a:gd name="T35" fmla="*/ 103 h 203"/>
                  <a:gd name="T36" fmla="*/ 136 w 178"/>
                  <a:gd name="T37" fmla="*/ 89 h 203"/>
                  <a:gd name="T38" fmla="*/ 112 w 178"/>
                  <a:gd name="T39" fmla="*/ 133 h 203"/>
                  <a:gd name="T40" fmla="*/ 50 w 178"/>
                  <a:gd name="T41" fmla="*/ 121 h 203"/>
                  <a:gd name="T42" fmla="*/ 66 w 178"/>
                  <a:gd name="T43" fmla="*/ 70 h 203"/>
                  <a:gd name="T44" fmla="*/ 128 w 178"/>
                  <a:gd name="T45" fmla="*/ 82 h 203"/>
                  <a:gd name="T46" fmla="*/ 127 w 178"/>
                  <a:gd name="T47" fmla="*/ 72 h 203"/>
                  <a:gd name="T48" fmla="*/ 109 w 178"/>
                  <a:gd name="T49" fmla="*/ 47 h 203"/>
                  <a:gd name="T50" fmla="*/ 62 w 178"/>
                  <a:gd name="T51" fmla="*/ 34 h 203"/>
                  <a:gd name="T52" fmla="*/ 89 w 178"/>
                  <a:gd name="T53" fmla="*/ 7 h 203"/>
                  <a:gd name="T54" fmla="*/ 117 w 178"/>
                  <a:gd name="T55" fmla="*/ 36 h 203"/>
                  <a:gd name="T56" fmla="*/ 72 w 178"/>
                  <a:gd name="T57" fmla="*/ 40 h 203"/>
                  <a:gd name="T58" fmla="*/ 58 w 178"/>
                  <a:gd name="T59" fmla="*/ 43 h 203"/>
                  <a:gd name="T60" fmla="*/ 61 w 178"/>
                  <a:gd name="T61" fmla="*/ 64 h 203"/>
                  <a:gd name="T62" fmla="*/ 12 w 178"/>
                  <a:gd name="T63" fmla="*/ 73 h 203"/>
                  <a:gd name="T64" fmla="*/ 19 w 178"/>
                  <a:gd name="T65" fmla="*/ 40 h 203"/>
                  <a:gd name="T66" fmla="*/ 48 w 178"/>
                  <a:gd name="T67" fmla="*/ 52 h 203"/>
                  <a:gd name="T68" fmla="*/ 23 w 178"/>
                  <a:gd name="T69" fmla="*/ 93 h 203"/>
                  <a:gd name="T70" fmla="*/ 30 w 178"/>
                  <a:gd name="T71" fmla="*/ 101 h 203"/>
                  <a:gd name="T72" fmla="*/ 42 w 178"/>
                  <a:gd name="T73" fmla="*/ 101 h 203"/>
                  <a:gd name="T74" fmla="*/ 19 w 178"/>
                  <a:gd name="T75" fmla="*/ 162 h 203"/>
                  <a:gd name="T76" fmla="*/ 11 w 178"/>
                  <a:gd name="T77" fmla="*/ 129 h 203"/>
                  <a:gd name="T78" fmla="*/ 43 w 178"/>
                  <a:gd name="T79" fmla="*/ 125 h 203"/>
                  <a:gd name="T80" fmla="*/ 55 w 178"/>
                  <a:gd name="T81" fmla="*/ 149 h 203"/>
                  <a:gd name="T82" fmla="*/ 81 w 178"/>
                  <a:gd name="T83" fmla="*/ 151 h 203"/>
                  <a:gd name="T84" fmla="*/ 55 w 178"/>
                  <a:gd name="T85" fmla="*/ 149 h 203"/>
                  <a:gd name="T86" fmla="*/ 96 w 178"/>
                  <a:gd name="T87" fmla="*/ 194 h 203"/>
                  <a:gd name="T88" fmla="*/ 70 w 178"/>
                  <a:gd name="T89" fmla="*/ 183 h 203"/>
                  <a:gd name="T90" fmla="*/ 89 w 178"/>
                  <a:gd name="T91" fmla="*/ 156 h 203"/>
                  <a:gd name="T92" fmla="*/ 116 w 178"/>
                  <a:gd name="T93" fmla="*/ 169 h 203"/>
                  <a:gd name="T94" fmla="*/ 97 w 178"/>
                  <a:gd name="T95" fmla="*/ 151 h 203"/>
                  <a:gd name="T96" fmla="*/ 120 w 178"/>
                  <a:gd name="T97" fmla="*/ 160 h 203"/>
                  <a:gd name="T98" fmla="*/ 146 w 178"/>
                  <a:gd name="T99" fmla="*/ 165 h 203"/>
                  <a:gd name="T100" fmla="*/ 135 w 178"/>
                  <a:gd name="T101" fmla="*/ 125 h 203"/>
                  <a:gd name="T102" fmla="*/ 166 w 178"/>
                  <a:gd name="T103" fmla="*/ 13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8" h="203">
                    <a:moveTo>
                      <a:pt x="158" y="102"/>
                    </a:moveTo>
                    <a:cubicBezTo>
                      <a:pt x="159" y="100"/>
                      <a:pt x="160" y="99"/>
                      <a:pt x="161" y="97"/>
                    </a:cubicBezTo>
                    <a:cubicBezTo>
                      <a:pt x="167" y="90"/>
                      <a:pt x="171" y="83"/>
                      <a:pt x="174" y="77"/>
                    </a:cubicBezTo>
                    <a:cubicBezTo>
                      <a:pt x="177" y="70"/>
                      <a:pt x="178" y="64"/>
                      <a:pt x="178" y="58"/>
                    </a:cubicBezTo>
                    <a:cubicBezTo>
                      <a:pt x="178" y="52"/>
                      <a:pt x="177" y="47"/>
                      <a:pt x="174" y="43"/>
                    </a:cubicBezTo>
                    <a:cubicBezTo>
                      <a:pt x="171" y="39"/>
                      <a:pt x="167" y="36"/>
                      <a:pt x="162" y="34"/>
                    </a:cubicBezTo>
                    <a:cubicBezTo>
                      <a:pt x="157" y="32"/>
                      <a:pt x="152" y="31"/>
                      <a:pt x="146" y="31"/>
                    </a:cubicBezTo>
                    <a:cubicBezTo>
                      <a:pt x="139" y="32"/>
                      <a:pt x="132" y="32"/>
                      <a:pt x="125" y="34"/>
                    </a:cubicBezTo>
                    <a:cubicBezTo>
                      <a:pt x="124" y="33"/>
                      <a:pt x="124" y="32"/>
                      <a:pt x="123" y="31"/>
                    </a:cubicBezTo>
                    <a:cubicBezTo>
                      <a:pt x="119" y="22"/>
                      <a:pt x="114" y="14"/>
                      <a:pt x="109" y="9"/>
                    </a:cubicBezTo>
                    <a:cubicBezTo>
                      <a:pt x="106" y="6"/>
                      <a:pt x="103" y="4"/>
                      <a:pt x="99" y="2"/>
                    </a:cubicBezTo>
                    <a:cubicBezTo>
                      <a:pt x="96" y="1"/>
                      <a:pt x="93" y="0"/>
                      <a:pt x="89" y="0"/>
                    </a:cubicBezTo>
                    <a:cubicBezTo>
                      <a:pt x="85" y="0"/>
                      <a:pt x="82" y="1"/>
                      <a:pt x="79" y="2"/>
                    </a:cubicBezTo>
                    <a:cubicBezTo>
                      <a:pt x="73" y="5"/>
                      <a:pt x="68" y="10"/>
                      <a:pt x="64" y="16"/>
                    </a:cubicBezTo>
                    <a:cubicBezTo>
                      <a:pt x="60" y="21"/>
                      <a:pt x="57" y="27"/>
                      <a:pt x="54" y="34"/>
                    </a:cubicBezTo>
                    <a:cubicBezTo>
                      <a:pt x="46" y="32"/>
                      <a:pt x="39" y="31"/>
                      <a:pt x="33" y="31"/>
                    </a:cubicBezTo>
                    <a:cubicBezTo>
                      <a:pt x="27" y="31"/>
                      <a:pt x="21" y="32"/>
                      <a:pt x="17" y="33"/>
                    </a:cubicBezTo>
                    <a:cubicBezTo>
                      <a:pt x="12" y="35"/>
                      <a:pt x="8" y="38"/>
                      <a:pt x="5" y="42"/>
                    </a:cubicBezTo>
                    <a:cubicBezTo>
                      <a:pt x="2" y="46"/>
                      <a:pt x="0" y="51"/>
                      <a:pt x="0" y="57"/>
                    </a:cubicBezTo>
                    <a:cubicBezTo>
                      <a:pt x="0" y="63"/>
                      <a:pt x="2" y="70"/>
                      <a:pt x="5" y="76"/>
                    </a:cubicBezTo>
                    <a:cubicBezTo>
                      <a:pt x="8" y="84"/>
                      <a:pt x="14" y="93"/>
                      <a:pt x="20" y="101"/>
                    </a:cubicBezTo>
                    <a:cubicBezTo>
                      <a:pt x="19" y="103"/>
                      <a:pt x="18" y="104"/>
                      <a:pt x="17" y="105"/>
                    </a:cubicBezTo>
                    <a:cubicBezTo>
                      <a:pt x="12" y="113"/>
                      <a:pt x="7" y="120"/>
                      <a:pt x="4" y="126"/>
                    </a:cubicBezTo>
                    <a:cubicBezTo>
                      <a:pt x="2" y="133"/>
                      <a:pt x="0" y="139"/>
                      <a:pt x="0" y="145"/>
                    </a:cubicBezTo>
                    <a:cubicBezTo>
                      <a:pt x="0" y="151"/>
                      <a:pt x="1" y="156"/>
                      <a:pt x="5" y="160"/>
                    </a:cubicBezTo>
                    <a:cubicBezTo>
                      <a:pt x="7" y="164"/>
                      <a:pt x="12" y="167"/>
                      <a:pt x="16" y="169"/>
                    </a:cubicBezTo>
                    <a:cubicBezTo>
                      <a:pt x="21" y="171"/>
                      <a:pt x="27" y="171"/>
                      <a:pt x="33" y="171"/>
                    </a:cubicBezTo>
                    <a:cubicBezTo>
                      <a:pt x="39" y="171"/>
                      <a:pt x="46" y="171"/>
                      <a:pt x="53" y="169"/>
                    </a:cubicBezTo>
                    <a:cubicBezTo>
                      <a:pt x="54" y="170"/>
                      <a:pt x="54" y="171"/>
                      <a:pt x="55" y="172"/>
                    </a:cubicBezTo>
                    <a:cubicBezTo>
                      <a:pt x="59" y="181"/>
                      <a:pt x="64" y="189"/>
                      <a:pt x="70" y="194"/>
                    </a:cubicBezTo>
                    <a:cubicBezTo>
                      <a:pt x="72" y="197"/>
                      <a:pt x="75" y="199"/>
                      <a:pt x="79" y="201"/>
                    </a:cubicBezTo>
                    <a:cubicBezTo>
                      <a:pt x="82" y="202"/>
                      <a:pt x="85" y="203"/>
                      <a:pt x="89" y="203"/>
                    </a:cubicBezTo>
                    <a:cubicBezTo>
                      <a:pt x="93" y="203"/>
                      <a:pt x="96" y="202"/>
                      <a:pt x="99" y="201"/>
                    </a:cubicBezTo>
                    <a:cubicBezTo>
                      <a:pt x="105" y="198"/>
                      <a:pt x="110" y="193"/>
                      <a:pt x="115" y="187"/>
                    </a:cubicBezTo>
                    <a:cubicBezTo>
                      <a:pt x="118" y="182"/>
                      <a:pt x="122" y="176"/>
                      <a:pt x="124" y="169"/>
                    </a:cubicBezTo>
                    <a:cubicBezTo>
                      <a:pt x="132" y="171"/>
                      <a:pt x="139" y="172"/>
                      <a:pt x="146" y="172"/>
                    </a:cubicBezTo>
                    <a:cubicBezTo>
                      <a:pt x="151" y="172"/>
                      <a:pt x="157" y="171"/>
                      <a:pt x="161" y="170"/>
                    </a:cubicBezTo>
                    <a:cubicBezTo>
                      <a:pt x="166" y="168"/>
                      <a:pt x="170" y="165"/>
                      <a:pt x="173" y="161"/>
                    </a:cubicBezTo>
                    <a:cubicBezTo>
                      <a:pt x="176" y="157"/>
                      <a:pt x="178" y="151"/>
                      <a:pt x="178" y="146"/>
                    </a:cubicBezTo>
                    <a:cubicBezTo>
                      <a:pt x="178" y="140"/>
                      <a:pt x="176" y="133"/>
                      <a:pt x="173" y="127"/>
                    </a:cubicBezTo>
                    <a:cubicBezTo>
                      <a:pt x="170" y="119"/>
                      <a:pt x="165" y="110"/>
                      <a:pt x="158" y="102"/>
                    </a:cubicBezTo>
                    <a:close/>
                    <a:moveTo>
                      <a:pt x="146" y="39"/>
                    </a:moveTo>
                    <a:cubicBezTo>
                      <a:pt x="151" y="39"/>
                      <a:pt x="156" y="40"/>
                      <a:pt x="159" y="41"/>
                    </a:cubicBezTo>
                    <a:cubicBezTo>
                      <a:pt x="163" y="42"/>
                      <a:pt x="166" y="44"/>
                      <a:pt x="168" y="47"/>
                    </a:cubicBezTo>
                    <a:cubicBezTo>
                      <a:pt x="170" y="50"/>
                      <a:pt x="171" y="53"/>
                      <a:pt x="171" y="58"/>
                    </a:cubicBezTo>
                    <a:cubicBezTo>
                      <a:pt x="171" y="62"/>
                      <a:pt x="170" y="68"/>
                      <a:pt x="167" y="74"/>
                    </a:cubicBezTo>
                    <a:cubicBezTo>
                      <a:pt x="164" y="81"/>
                      <a:pt x="159" y="88"/>
                      <a:pt x="153" y="96"/>
                    </a:cubicBezTo>
                    <a:cubicBezTo>
                      <a:pt x="152" y="95"/>
                      <a:pt x="152" y="95"/>
                      <a:pt x="152" y="95"/>
                    </a:cubicBezTo>
                    <a:cubicBezTo>
                      <a:pt x="147" y="90"/>
                      <a:pt x="141" y="84"/>
                      <a:pt x="135" y="78"/>
                    </a:cubicBezTo>
                    <a:cubicBezTo>
                      <a:pt x="134" y="65"/>
                      <a:pt x="131" y="52"/>
                      <a:pt x="127" y="41"/>
                    </a:cubicBezTo>
                    <a:cubicBezTo>
                      <a:pt x="134" y="40"/>
                      <a:pt x="140" y="39"/>
                      <a:pt x="146" y="39"/>
                    </a:cubicBezTo>
                    <a:close/>
                    <a:moveTo>
                      <a:pt x="136" y="89"/>
                    </a:moveTo>
                    <a:cubicBezTo>
                      <a:pt x="140" y="93"/>
                      <a:pt x="144" y="98"/>
                      <a:pt x="148" y="102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3" y="107"/>
                      <a:pt x="140" y="110"/>
                      <a:pt x="136" y="114"/>
                    </a:cubicBezTo>
                    <a:cubicBezTo>
                      <a:pt x="136" y="110"/>
                      <a:pt x="136" y="106"/>
                      <a:pt x="136" y="101"/>
                    </a:cubicBezTo>
                    <a:cubicBezTo>
                      <a:pt x="136" y="97"/>
                      <a:pt x="136" y="93"/>
                      <a:pt x="136" y="89"/>
                    </a:cubicBezTo>
                    <a:close/>
                    <a:moveTo>
                      <a:pt x="129" y="101"/>
                    </a:moveTo>
                    <a:cubicBezTo>
                      <a:pt x="129" y="108"/>
                      <a:pt x="129" y="115"/>
                      <a:pt x="128" y="121"/>
                    </a:cubicBezTo>
                    <a:cubicBezTo>
                      <a:pt x="123" y="125"/>
                      <a:pt x="118" y="129"/>
                      <a:pt x="112" y="133"/>
                    </a:cubicBezTo>
                    <a:cubicBezTo>
                      <a:pt x="105" y="138"/>
                      <a:pt x="97" y="143"/>
                      <a:pt x="89" y="147"/>
                    </a:cubicBezTo>
                    <a:cubicBezTo>
                      <a:pt x="81" y="143"/>
                      <a:pt x="73" y="138"/>
                      <a:pt x="65" y="133"/>
                    </a:cubicBezTo>
                    <a:cubicBezTo>
                      <a:pt x="60" y="129"/>
                      <a:pt x="55" y="125"/>
                      <a:pt x="50" y="121"/>
                    </a:cubicBezTo>
                    <a:cubicBezTo>
                      <a:pt x="50" y="115"/>
                      <a:pt x="49" y="108"/>
                      <a:pt x="49" y="101"/>
                    </a:cubicBezTo>
                    <a:cubicBezTo>
                      <a:pt x="49" y="95"/>
                      <a:pt x="50" y="88"/>
                      <a:pt x="50" y="82"/>
                    </a:cubicBezTo>
                    <a:cubicBezTo>
                      <a:pt x="55" y="78"/>
                      <a:pt x="60" y="74"/>
                      <a:pt x="66" y="70"/>
                    </a:cubicBezTo>
                    <a:cubicBezTo>
                      <a:pt x="74" y="65"/>
                      <a:pt x="81" y="60"/>
                      <a:pt x="89" y="56"/>
                    </a:cubicBezTo>
                    <a:cubicBezTo>
                      <a:pt x="97" y="60"/>
                      <a:pt x="105" y="65"/>
                      <a:pt x="113" y="70"/>
                    </a:cubicBezTo>
                    <a:cubicBezTo>
                      <a:pt x="118" y="74"/>
                      <a:pt x="123" y="78"/>
                      <a:pt x="128" y="82"/>
                    </a:cubicBezTo>
                    <a:cubicBezTo>
                      <a:pt x="129" y="88"/>
                      <a:pt x="129" y="95"/>
                      <a:pt x="129" y="101"/>
                    </a:cubicBezTo>
                    <a:close/>
                    <a:moveTo>
                      <a:pt x="123" y="54"/>
                    </a:moveTo>
                    <a:cubicBezTo>
                      <a:pt x="125" y="59"/>
                      <a:pt x="126" y="65"/>
                      <a:pt x="127" y="72"/>
                    </a:cubicBezTo>
                    <a:cubicBezTo>
                      <a:pt x="124" y="69"/>
                      <a:pt x="120" y="67"/>
                      <a:pt x="117" y="64"/>
                    </a:cubicBezTo>
                    <a:cubicBezTo>
                      <a:pt x="111" y="60"/>
                      <a:pt x="104" y="56"/>
                      <a:pt x="97" y="52"/>
                    </a:cubicBezTo>
                    <a:cubicBezTo>
                      <a:pt x="101" y="50"/>
                      <a:pt x="105" y="48"/>
                      <a:pt x="109" y="47"/>
                    </a:cubicBezTo>
                    <a:cubicBezTo>
                      <a:pt x="113" y="45"/>
                      <a:pt x="116" y="44"/>
                      <a:pt x="120" y="43"/>
                    </a:cubicBezTo>
                    <a:cubicBezTo>
                      <a:pt x="121" y="47"/>
                      <a:pt x="122" y="50"/>
                      <a:pt x="123" y="54"/>
                    </a:cubicBezTo>
                    <a:close/>
                    <a:moveTo>
                      <a:pt x="62" y="34"/>
                    </a:moveTo>
                    <a:cubicBezTo>
                      <a:pt x="65" y="25"/>
                      <a:pt x="70" y="19"/>
                      <a:pt x="75" y="14"/>
                    </a:cubicBezTo>
                    <a:cubicBezTo>
                      <a:pt x="77" y="12"/>
                      <a:pt x="79" y="10"/>
                      <a:pt x="82" y="9"/>
                    </a:cubicBezTo>
                    <a:cubicBezTo>
                      <a:pt x="84" y="8"/>
                      <a:pt x="87" y="7"/>
                      <a:pt x="89" y="7"/>
                    </a:cubicBezTo>
                    <a:cubicBezTo>
                      <a:pt x="91" y="7"/>
                      <a:pt x="94" y="8"/>
                      <a:pt x="96" y="9"/>
                    </a:cubicBezTo>
                    <a:cubicBezTo>
                      <a:pt x="100" y="11"/>
                      <a:pt x="105" y="15"/>
                      <a:pt x="109" y="20"/>
                    </a:cubicBezTo>
                    <a:cubicBezTo>
                      <a:pt x="112" y="24"/>
                      <a:pt x="115" y="30"/>
                      <a:pt x="117" y="36"/>
                    </a:cubicBezTo>
                    <a:cubicBezTo>
                      <a:pt x="114" y="37"/>
                      <a:pt x="110" y="39"/>
                      <a:pt x="106" y="40"/>
                    </a:cubicBezTo>
                    <a:cubicBezTo>
                      <a:pt x="101" y="42"/>
                      <a:pt x="95" y="45"/>
                      <a:pt x="89" y="47"/>
                    </a:cubicBezTo>
                    <a:cubicBezTo>
                      <a:pt x="84" y="44"/>
                      <a:pt x="78" y="42"/>
                      <a:pt x="72" y="40"/>
                    </a:cubicBezTo>
                    <a:cubicBezTo>
                      <a:pt x="68" y="38"/>
                      <a:pt x="65" y="37"/>
                      <a:pt x="61" y="36"/>
                    </a:cubicBezTo>
                    <a:cubicBezTo>
                      <a:pt x="61" y="35"/>
                      <a:pt x="61" y="34"/>
                      <a:pt x="62" y="34"/>
                    </a:cubicBezTo>
                    <a:close/>
                    <a:moveTo>
                      <a:pt x="58" y="43"/>
                    </a:moveTo>
                    <a:cubicBezTo>
                      <a:pt x="62" y="44"/>
                      <a:pt x="66" y="45"/>
                      <a:pt x="69" y="47"/>
                    </a:cubicBezTo>
                    <a:cubicBezTo>
                      <a:pt x="73" y="48"/>
                      <a:pt x="77" y="50"/>
                      <a:pt x="81" y="52"/>
                    </a:cubicBezTo>
                    <a:cubicBezTo>
                      <a:pt x="75" y="55"/>
                      <a:pt x="68" y="59"/>
                      <a:pt x="61" y="64"/>
                    </a:cubicBezTo>
                    <a:cubicBezTo>
                      <a:pt x="58" y="66"/>
                      <a:pt x="55" y="69"/>
                      <a:pt x="51" y="71"/>
                    </a:cubicBezTo>
                    <a:cubicBezTo>
                      <a:pt x="53" y="61"/>
                      <a:pt x="55" y="51"/>
                      <a:pt x="58" y="43"/>
                    </a:cubicBezTo>
                    <a:close/>
                    <a:moveTo>
                      <a:pt x="12" y="73"/>
                    </a:moveTo>
                    <a:cubicBezTo>
                      <a:pt x="9" y="67"/>
                      <a:pt x="8" y="62"/>
                      <a:pt x="8" y="57"/>
                    </a:cubicBezTo>
                    <a:cubicBezTo>
                      <a:pt x="8" y="53"/>
                      <a:pt x="9" y="49"/>
                      <a:pt x="11" y="46"/>
                    </a:cubicBezTo>
                    <a:cubicBezTo>
                      <a:pt x="13" y="44"/>
                      <a:pt x="16" y="42"/>
                      <a:pt x="19" y="40"/>
                    </a:cubicBezTo>
                    <a:cubicBezTo>
                      <a:pt x="23" y="39"/>
                      <a:pt x="27" y="38"/>
                      <a:pt x="33" y="38"/>
                    </a:cubicBezTo>
                    <a:cubicBezTo>
                      <a:pt x="38" y="38"/>
                      <a:pt x="44" y="39"/>
                      <a:pt x="51" y="41"/>
                    </a:cubicBezTo>
                    <a:cubicBezTo>
                      <a:pt x="50" y="44"/>
                      <a:pt x="49" y="48"/>
                      <a:pt x="48" y="52"/>
                    </a:cubicBezTo>
                    <a:cubicBezTo>
                      <a:pt x="46" y="60"/>
                      <a:pt x="44" y="69"/>
                      <a:pt x="43" y="78"/>
                    </a:cubicBezTo>
                    <a:cubicBezTo>
                      <a:pt x="37" y="84"/>
                      <a:pt x="31" y="90"/>
                      <a:pt x="25" y="95"/>
                    </a:cubicBezTo>
                    <a:cubicBezTo>
                      <a:pt x="25" y="94"/>
                      <a:pt x="24" y="93"/>
                      <a:pt x="23" y="93"/>
                    </a:cubicBezTo>
                    <a:cubicBezTo>
                      <a:pt x="18" y="86"/>
                      <a:pt x="14" y="79"/>
                      <a:pt x="12" y="73"/>
                    </a:cubicBezTo>
                    <a:close/>
                    <a:moveTo>
                      <a:pt x="42" y="114"/>
                    </a:moveTo>
                    <a:cubicBezTo>
                      <a:pt x="38" y="110"/>
                      <a:pt x="34" y="105"/>
                      <a:pt x="30" y="101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5" y="96"/>
                      <a:pt x="38" y="93"/>
                      <a:pt x="42" y="89"/>
                    </a:cubicBezTo>
                    <a:cubicBezTo>
                      <a:pt x="42" y="93"/>
                      <a:pt x="42" y="97"/>
                      <a:pt x="42" y="101"/>
                    </a:cubicBezTo>
                    <a:cubicBezTo>
                      <a:pt x="42" y="106"/>
                      <a:pt x="42" y="110"/>
                      <a:pt x="42" y="114"/>
                    </a:cubicBezTo>
                    <a:close/>
                    <a:moveTo>
                      <a:pt x="33" y="164"/>
                    </a:moveTo>
                    <a:cubicBezTo>
                      <a:pt x="27" y="164"/>
                      <a:pt x="23" y="163"/>
                      <a:pt x="19" y="162"/>
                    </a:cubicBezTo>
                    <a:cubicBezTo>
                      <a:pt x="15" y="161"/>
                      <a:pt x="12" y="159"/>
                      <a:pt x="11" y="156"/>
                    </a:cubicBezTo>
                    <a:cubicBezTo>
                      <a:pt x="8" y="153"/>
                      <a:pt x="7" y="150"/>
                      <a:pt x="7" y="145"/>
                    </a:cubicBezTo>
                    <a:cubicBezTo>
                      <a:pt x="7" y="141"/>
                      <a:pt x="9" y="135"/>
                      <a:pt x="11" y="129"/>
                    </a:cubicBezTo>
                    <a:cubicBezTo>
                      <a:pt x="14" y="122"/>
                      <a:pt x="19" y="115"/>
                      <a:pt x="25" y="107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31" y="113"/>
                      <a:pt x="37" y="119"/>
                      <a:pt x="43" y="125"/>
                    </a:cubicBezTo>
                    <a:cubicBezTo>
                      <a:pt x="45" y="138"/>
                      <a:pt x="47" y="151"/>
                      <a:pt x="51" y="162"/>
                    </a:cubicBezTo>
                    <a:cubicBezTo>
                      <a:pt x="44" y="163"/>
                      <a:pt x="38" y="164"/>
                      <a:pt x="33" y="164"/>
                    </a:cubicBezTo>
                    <a:close/>
                    <a:moveTo>
                      <a:pt x="55" y="149"/>
                    </a:moveTo>
                    <a:cubicBezTo>
                      <a:pt x="54" y="144"/>
                      <a:pt x="52" y="138"/>
                      <a:pt x="51" y="131"/>
                    </a:cubicBezTo>
                    <a:cubicBezTo>
                      <a:pt x="55" y="134"/>
                      <a:pt x="58" y="136"/>
                      <a:pt x="61" y="139"/>
                    </a:cubicBezTo>
                    <a:cubicBezTo>
                      <a:pt x="68" y="143"/>
                      <a:pt x="74" y="147"/>
                      <a:pt x="81" y="151"/>
                    </a:cubicBezTo>
                    <a:cubicBezTo>
                      <a:pt x="77" y="153"/>
                      <a:pt x="73" y="155"/>
                      <a:pt x="69" y="156"/>
                    </a:cubicBezTo>
                    <a:cubicBezTo>
                      <a:pt x="65" y="158"/>
                      <a:pt x="62" y="159"/>
                      <a:pt x="58" y="160"/>
                    </a:cubicBezTo>
                    <a:cubicBezTo>
                      <a:pt x="57" y="156"/>
                      <a:pt x="56" y="153"/>
                      <a:pt x="55" y="149"/>
                    </a:cubicBezTo>
                    <a:close/>
                    <a:moveTo>
                      <a:pt x="116" y="169"/>
                    </a:moveTo>
                    <a:cubicBezTo>
                      <a:pt x="113" y="178"/>
                      <a:pt x="108" y="184"/>
                      <a:pt x="103" y="189"/>
                    </a:cubicBezTo>
                    <a:cubicBezTo>
                      <a:pt x="101" y="191"/>
                      <a:pt x="99" y="193"/>
                      <a:pt x="96" y="194"/>
                    </a:cubicBezTo>
                    <a:cubicBezTo>
                      <a:pt x="94" y="195"/>
                      <a:pt x="91" y="196"/>
                      <a:pt x="89" y="196"/>
                    </a:cubicBezTo>
                    <a:cubicBezTo>
                      <a:pt x="87" y="196"/>
                      <a:pt x="84" y="195"/>
                      <a:pt x="82" y="194"/>
                    </a:cubicBezTo>
                    <a:cubicBezTo>
                      <a:pt x="78" y="192"/>
                      <a:pt x="73" y="188"/>
                      <a:pt x="70" y="183"/>
                    </a:cubicBezTo>
                    <a:cubicBezTo>
                      <a:pt x="66" y="179"/>
                      <a:pt x="63" y="173"/>
                      <a:pt x="61" y="167"/>
                    </a:cubicBezTo>
                    <a:cubicBezTo>
                      <a:pt x="64" y="166"/>
                      <a:pt x="68" y="164"/>
                      <a:pt x="72" y="163"/>
                    </a:cubicBezTo>
                    <a:cubicBezTo>
                      <a:pt x="77" y="161"/>
                      <a:pt x="83" y="158"/>
                      <a:pt x="89" y="156"/>
                    </a:cubicBezTo>
                    <a:cubicBezTo>
                      <a:pt x="95" y="159"/>
                      <a:pt x="100" y="161"/>
                      <a:pt x="106" y="163"/>
                    </a:cubicBezTo>
                    <a:cubicBezTo>
                      <a:pt x="110" y="165"/>
                      <a:pt x="114" y="166"/>
                      <a:pt x="117" y="167"/>
                    </a:cubicBezTo>
                    <a:cubicBezTo>
                      <a:pt x="117" y="168"/>
                      <a:pt x="117" y="168"/>
                      <a:pt x="116" y="169"/>
                    </a:cubicBezTo>
                    <a:close/>
                    <a:moveTo>
                      <a:pt x="120" y="160"/>
                    </a:moveTo>
                    <a:cubicBezTo>
                      <a:pt x="116" y="159"/>
                      <a:pt x="113" y="158"/>
                      <a:pt x="109" y="156"/>
                    </a:cubicBezTo>
                    <a:cubicBezTo>
                      <a:pt x="105" y="155"/>
                      <a:pt x="101" y="153"/>
                      <a:pt x="97" y="151"/>
                    </a:cubicBezTo>
                    <a:cubicBezTo>
                      <a:pt x="103" y="148"/>
                      <a:pt x="110" y="144"/>
                      <a:pt x="117" y="139"/>
                    </a:cubicBezTo>
                    <a:cubicBezTo>
                      <a:pt x="120" y="137"/>
                      <a:pt x="123" y="134"/>
                      <a:pt x="127" y="132"/>
                    </a:cubicBezTo>
                    <a:cubicBezTo>
                      <a:pt x="125" y="142"/>
                      <a:pt x="123" y="152"/>
                      <a:pt x="120" y="160"/>
                    </a:cubicBezTo>
                    <a:close/>
                    <a:moveTo>
                      <a:pt x="167" y="157"/>
                    </a:moveTo>
                    <a:cubicBezTo>
                      <a:pt x="165" y="159"/>
                      <a:pt x="162" y="161"/>
                      <a:pt x="159" y="163"/>
                    </a:cubicBezTo>
                    <a:cubicBezTo>
                      <a:pt x="155" y="164"/>
                      <a:pt x="151" y="165"/>
                      <a:pt x="146" y="165"/>
                    </a:cubicBezTo>
                    <a:cubicBezTo>
                      <a:pt x="140" y="165"/>
                      <a:pt x="134" y="164"/>
                      <a:pt x="127" y="162"/>
                    </a:cubicBezTo>
                    <a:cubicBezTo>
                      <a:pt x="128" y="159"/>
                      <a:pt x="129" y="155"/>
                      <a:pt x="130" y="151"/>
                    </a:cubicBezTo>
                    <a:cubicBezTo>
                      <a:pt x="132" y="143"/>
                      <a:pt x="134" y="134"/>
                      <a:pt x="135" y="125"/>
                    </a:cubicBezTo>
                    <a:cubicBezTo>
                      <a:pt x="142" y="119"/>
                      <a:pt x="148" y="113"/>
                      <a:pt x="153" y="108"/>
                    </a:cubicBezTo>
                    <a:cubicBezTo>
                      <a:pt x="154" y="109"/>
                      <a:pt x="154" y="110"/>
                      <a:pt x="155" y="110"/>
                    </a:cubicBezTo>
                    <a:cubicBezTo>
                      <a:pt x="160" y="117"/>
                      <a:pt x="164" y="124"/>
                      <a:pt x="166" y="130"/>
                    </a:cubicBezTo>
                    <a:cubicBezTo>
                      <a:pt x="169" y="136"/>
                      <a:pt x="170" y="141"/>
                      <a:pt x="170" y="146"/>
                    </a:cubicBezTo>
                    <a:cubicBezTo>
                      <a:pt x="170" y="150"/>
                      <a:pt x="169" y="154"/>
                      <a:pt x="1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" name="Oval 26">
                <a:extLst>
                  <a:ext uri="{FF2B5EF4-FFF2-40B4-BE49-F238E27FC236}">
                    <a16:creationId xmlns:a16="http://schemas.microsoft.com/office/drawing/2014/main" id="{F39D95EB-41EF-D247-8A48-0B1D2A268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113" y="5767387"/>
                <a:ext cx="93663" cy="92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7" name="文本框 39">
            <a:extLst>
              <a:ext uri="{FF2B5EF4-FFF2-40B4-BE49-F238E27FC236}">
                <a16:creationId xmlns:a16="http://schemas.microsoft.com/office/drawing/2014/main" id="{96BE93C4-C662-754C-96F4-C9FCA15E345B}"/>
              </a:ext>
            </a:extLst>
          </p:cNvPr>
          <p:cNvSpPr txBox="1"/>
          <p:nvPr/>
        </p:nvSpPr>
        <p:spPr>
          <a:xfrm>
            <a:off x="2171998" y="3550999"/>
            <a:ext cx="738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但鄉民的留言時常不受控制，出現歧視性言論</a:t>
            </a:r>
            <a:endParaRPr lang="en-US" altLang="zh-Hant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39">
            <a:extLst>
              <a:ext uri="{FF2B5EF4-FFF2-40B4-BE49-F238E27FC236}">
                <a16:creationId xmlns:a16="http://schemas.microsoft.com/office/drawing/2014/main" id="{13C459E4-FB8D-B34D-9470-88224889D6F0}"/>
              </a:ext>
            </a:extLst>
          </p:cNvPr>
          <p:cNvSpPr txBox="1"/>
          <p:nvPr/>
        </p:nvSpPr>
        <p:spPr>
          <a:xfrm>
            <a:off x="2170411" y="5065968"/>
            <a:ext cx="738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分析鄉民的常用用字，提供版主</a:t>
            </a:r>
            <a:r>
              <a:rPr lang="en-US" altLang="zh-Hant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站長參考</a:t>
            </a:r>
            <a:endParaRPr lang="en-US" altLang="zh-Hant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73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Hant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資料集介紹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Dataset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D61FA37-C994-4429-BD18-3A41AF92C1DE}"/>
              </a:ext>
            </a:extLst>
          </p:cNvPr>
          <p:cNvSpPr>
            <a:spLocks/>
          </p:cNvSpPr>
          <p:nvPr/>
        </p:nvSpPr>
        <p:spPr bwMode="auto">
          <a:xfrm rot="382501">
            <a:off x="1652953" y="133533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B0A7ECD-5BA9-4C1D-BE4E-785D98DD28DA}"/>
              </a:ext>
            </a:extLst>
          </p:cNvPr>
          <p:cNvSpPr>
            <a:spLocks/>
          </p:cNvSpPr>
          <p:nvPr/>
        </p:nvSpPr>
        <p:spPr bwMode="auto">
          <a:xfrm rot="382501">
            <a:off x="1170684" y="47859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37248625-14A0-4A12-BF7F-D26B32E21DB7}"/>
              </a:ext>
            </a:extLst>
          </p:cNvPr>
          <p:cNvSpPr>
            <a:spLocks/>
          </p:cNvSpPr>
          <p:nvPr/>
        </p:nvSpPr>
        <p:spPr bwMode="auto">
          <a:xfrm rot="382501">
            <a:off x="1011285" y="-40091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AFFDF04-339E-4AE3-B7BC-AD67E32A8384}"/>
              </a:ext>
            </a:extLst>
          </p:cNvPr>
          <p:cNvSpPr>
            <a:spLocks/>
          </p:cNvSpPr>
          <p:nvPr/>
        </p:nvSpPr>
        <p:spPr bwMode="auto">
          <a:xfrm rot="382501">
            <a:off x="1142751" y="-132274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10">
            <a:extLst>
              <a:ext uri="{FF2B5EF4-FFF2-40B4-BE49-F238E27FC236}">
                <a16:creationId xmlns:a16="http://schemas.microsoft.com/office/drawing/2014/main" id="{0A59D372-7648-45A4-9D52-C24D74DAC30F}"/>
              </a:ext>
            </a:extLst>
          </p:cNvPr>
          <p:cNvGrpSpPr>
            <a:grpSpLocks/>
          </p:cNvGrpSpPr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CC374B7-9913-43C2-AF91-DC8459F1A4BF}"/>
                </a:ext>
              </a:extLst>
            </p:cNvPr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rgbClr val="C8C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21ADCEF4-3CB3-4BBD-9ADF-8758D2FDC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317" y="1586210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6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011238" y="1771650"/>
            <a:ext cx="1728787" cy="1728788"/>
            <a:chOff x="1011953" y="1914525"/>
            <a:chExt cx="1728787" cy="1728787"/>
          </a:xfrm>
        </p:grpSpPr>
        <p:sp>
          <p:nvSpPr>
            <p:cNvPr id="5" name="椭圆 4"/>
            <p:cNvSpPr/>
            <p:nvPr/>
          </p:nvSpPr>
          <p:spPr>
            <a:xfrm>
              <a:off x="1011953" y="1914525"/>
              <a:ext cx="1728787" cy="17287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06" name="Freeform 101"/>
            <p:cNvSpPr>
              <a:spLocks noEditPoints="1"/>
            </p:cNvSpPr>
            <p:nvPr/>
          </p:nvSpPr>
          <p:spPr bwMode="auto">
            <a:xfrm>
              <a:off x="1580991" y="2424188"/>
              <a:ext cx="590710" cy="709460"/>
            </a:xfrm>
            <a:custGeom>
              <a:avLst/>
              <a:gdLst>
                <a:gd name="T0" fmla="*/ 1491964171 w 164"/>
                <a:gd name="T1" fmla="*/ 1491493797 h 197"/>
                <a:gd name="T2" fmla="*/ 1401149712 w 164"/>
                <a:gd name="T3" fmla="*/ 1452585137 h 197"/>
                <a:gd name="T4" fmla="*/ 1284387236 w 164"/>
                <a:gd name="T5" fmla="*/ 1426644831 h 197"/>
                <a:gd name="T6" fmla="*/ 1258439219 w 164"/>
                <a:gd name="T7" fmla="*/ 1426644831 h 197"/>
                <a:gd name="T8" fmla="*/ 1206546786 w 164"/>
                <a:gd name="T9" fmla="*/ 1413676478 h 197"/>
                <a:gd name="T10" fmla="*/ 1206546786 w 164"/>
                <a:gd name="T11" fmla="*/ 1413676478 h 197"/>
                <a:gd name="T12" fmla="*/ 1128702734 w 164"/>
                <a:gd name="T13" fmla="*/ 1400708126 h 197"/>
                <a:gd name="T14" fmla="*/ 973021834 w 164"/>
                <a:gd name="T15" fmla="*/ 1400708126 h 197"/>
                <a:gd name="T16" fmla="*/ 947073817 w 164"/>
                <a:gd name="T17" fmla="*/ 1413676478 h 197"/>
                <a:gd name="T18" fmla="*/ 895177782 w 164"/>
                <a:gd name="T19" fmla="*/ 1413676478 h 197"/>
                <a:gd name="T20" fmla="*/ 830311341 w 164"/>
                <a:gd name="T21" fmla="*/ 1426644831 h 197"/>
                <a:gd name="T22" fmla="*/ 713548865 w 164"/>
                <a:gd name="T23" fmla="*/ 1452585137 h 197"/>
                <a:gd name="T24" fmla="*/ 609760398 w 164"/>
                <a:gd name="T25" fmla="*/ 1504462149 h 197"/>
                <a:gd name="T26" fmla="*/ 596786389 w 164"/>
                <a:gd name="T27" fmla="*/ 1504462149 h 197"/>
                <a:gd name="T28" fmla="*/ 0 w 164"/>
                <a:gd name="T29" fmla="*/ 2147483646 h 197"/>
                <a:gd name="T30" fmla="*/ 2114698577 w 164"/>
                <a:gd name="T31" fmla="*/ 2147483646 h 197"/>
                <a:gd name="T32" fmla="*/ 2127672586 w 164"/>
                <a:gd name="T33" fmla="*/ 2147483646 h 197"/>
                <a:gd name="T34" fmla="*/ 103788467 w 164"/>
                <a:gd name="T35" fmla="*/ 2147483646 h 197"/>
                <a:gd name="T36" fmla="*/ 661652830 w 164"/>
                <a:gd name="T37" fmla="*/ 1595247820 h 197"/>
                <a:gd name="T38" fmla="*/ 739496882 w 164"/>
                <a:gd name="T39" fmla="*/ 1556339161 h 197"/>
                <a:gd name="T40" fmla="*/ 791389315 w 164"/>
                <a:gd name="T41" fmla="*/ 1543370808 h 197"/>
                <a:gd name="T42" fmla="*/ 882207376 w 164"/>
                <a:gd name="T43" fmla="*/ 1517430502 h 197"/>
                <a:gd name="T44" fmla="*/ 908151791 w 164"/>
                <a:gd name="T45" fmla="*/ 1517430502 h 197"/>
                <a:gd name="T46" fmla="*/ 985995843 w 164"/>
                <a:gd name="T47" fmla="*/ 1504462149 h 197"/>
                <a:gd name="T48" fmla="*/ 1154650752 w 164"/>
                <a:gd name="T49" fmla="*/ 1504462149 h 197"/>
                <a:gd name="T50" fmla="*/ 1193572778 w 164"/>
                <a:gd name="T51" fmla="*/ 1517430502 h 197"/>
                <a:gd name="T52" fmla="*/ 1245465210 w 164"/>
                <a:gd name="T53" fmla="*/ 1517430502 h 197"/>
                <a:gd name="T54" fmla="*/ 1323309262 w 164"/>
                <a:gd name="T55" fmla="*/ 1543370808 h 197"/>
                <a:gd name="T56" fmla="*/ 1414123721 w 164"/>
                <a:gd name="T57" fmla="*/ 1569311115 h 197"/>
                <a:gd name="T58" fmla="*/ 1453045747 w 164"/>
                <a:gd name="T59" fmla="*/ 1595247820 h 197"/>
                <a:gd name="T60" fmla="*/ 103788467 w 164"/>
                <a:gd name="T61" fmla="*/ 2147483646 h 197"/>
                <a:gd name="T62" fmla="*/ 830311341 w 164"/>
                <a:gd name="T63" fmla="*/ 1283982149 h 197"/>
                <a:gd name="T64" fmla="*/ 856259358 w 164"/>
                <a:gd name="T65" fmla="*/ 1296950501 h 197"/>
                <a:gd name="T66" fmla="*/ 1063836293 w 164"/>
                <a:gd name="T67" fmla="*/ 1322890808 h 197"/>
                <a:gd name="T68" fmla="*/ 1154650752 w 164"/>
                <a:gd name="T69" fmla="*/ 1309918854 h 197"/>
                <a:gd name="T70" fmla="*/ 1193572778 w 164"/>
                <a:gd name="T71" fmla="*/ 1309918854 h 197"/>
                <a:gd name="T72" fmla="*/ 1232494804 w 164"/>
                <a:gd name="T73" fmla="*/ 1296950501 h 197"/>
                <a:gd name="T74" fmla="*/ 1271413228 w 164"/>
                <a:gd name="T75" fmla="*/ 1283982149 h 197"/>
                <a:gd name="T76" fmla="*/ 1323309262 w 164"/>
                <a:gd name="T77" fmla="*/ 1271010195 h 197"/>
                <a:gd name="T78" fmla="*/ 1336283271 w 164"/>
                <a:gd name="T79" fmla="*/ 1258041842 h 197"/>
                <a:gd name="T80" fmla="*/ 1388175704 w 164"/>
                <a:gd name="T81" fmla="*/ 1232101536 h 197"/>
                <a:gd name="T82" fmla="*/ 1453045747 w 164"/>
                <a:gd name="T83" fmla="*/ 1193192876 h 197"/>
                <a:gd name="T84" fmla="*/ 1725489123 w 164"/>
                <a:gd name="T85" fmla="*/ 661443603 h 197"/>
                <a:gd name="T86" fmla="*/ 1063836293 w 164"/>
                <a:gd name="T87" fmla="*/ 0 h 197"/>
                <a:gd name="T88" fmla="*/ 402183463 w 164"/>
                <a:gd name="T89" fmla="*/ 622534944 h 197"/>
                <a:gd name="T90" fmla="*/ 804363324 w 164"/>
                <a:gd name="T91" fmla="*/ 1271010195 h 197"/>
                <a:gd name="T92" fmla="*/ 505971930 w 164"/>
                <a:gd name="T93" fmla="*/ 622534944 h 197"/>
                <a:gd name="T94" fmla="*/ 1621700656 w 164"/>
                <a:gd name="T95" fmla="*/ 661443603 h 197"/>
                <a:gd name="T96" fmla="*/ 1414123721 w 164"/>
                <a:gd name="T97" fmla="*/ 1089438853 h 197"/>
                <a:gd name="T98" fmla="*/ 1375201695 w 164"/>
                <a:gd name="T99" fmla="*/ 1128347512 h 197"/>
                <a:gd name="T100" fmla="*/ 1323309262 w 164"/>
                <a:gd name="T101" fmla="*/ 1154284217 h 197"/>
                <a:gd name="T102" fmla="*/ 1271413228 w 164"/>
                <a:gd name="T103" fmla="*/ 1180224524 h 197"/>
                <a:gd name="T104" fmla="*/ 1232494804 w 164"/>
                <a:gd name="T105" fmla="*/ 1193192876 h 197"/>
                <a:gd name="T106" fmla="*/ 1206546786 w 164"/>
                <a:gd name="T107" fmla="*/ 1193192876 h 197"/>
                <a:gd name="T108" fmla="*/ 1167624760 w 164"/>
                <a:gd name="T109" fmla="*/ 1206164830 h 197"/>
                <a:gd name="T110" fmla="*/ 1128702734 w 164"/>
                <a:gd name="T111" fmla="*/ 1219133183 h 197"/>
                <a:gd name="T112" fmla="*/ 1063836293 w 164"/>
                <a:gd name="T113" fmla="*/ 1219133183 h 197"/>
                <a:gd name="T114" fmla="*/ 1063836293 w 164"/>
                <a:gd name="T115" fmla="*/ 1219133183 h 197"/>
                <a:gd name="T116" fmla="*/ 882207376 w 164"/>
                <a:gd name="T117" fmla="*/ 1193192876 h 197"/>
                <a:gd name="T118" fmla="*/ 843285350 w 164"/>
                <a:gd name="T119" fmla="*/ 1180224524 h 197"/>
                <a:gd name="T120" fmla="*/ 505971930 w 164"/>
                <a:gd name="T121" fmla="*/ 635506898 h 1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4" h="197">
                  <a:moveTo>
                    <a:pt x="116" y="116"/>
                  </a:moveTo>
                  <a:cubicBezTo>
                    <a:pt x="115" y="115"/>
                    <a:pt x="115" y="115"/>
                    <a:pt x="115" y="115"/>
                  </a:cubicBezTo>
                  <a:cubicBezTo>
                    <a:pt x="114" y="115"/>
                    <a:pt x="113" y="114"/>
                    <a:pt x="112" y="114"/>
                  </a:cubicBezTo>
                  <a:cubicBezTo>
                    <a:pt x="110" y="113"/>
                    <a:pt x="109" y="113"/>
                    <a:pt x="108" y="112"/>
                  </a:cubicBezTo>
                  <a:cubicBezTo>
                    <a:pt x="106" y="112"/>
                    <a:pt x="105" y="112"/>
                    <a:pt x="104" y="111"/>
                  </a:cubicBezTo>
                  <a:cubicBezTo>
                    <a:pt x="103" y="111"/>
                    <a:pt x="101" y="110"/>
                    <a:pt x="99" y="110"/>
                  </a:cubicBezTo>
                  <a:cubicBezTo>
                    <a:pt x="98" y="110"/>
                    <a:pt x="98" y="110"/>
                    <a:pt x="97" y="110"/>
                  </a:cubicBezTo>
                  <a:cubicBezTo>
                    <a:pt x="97" y="110"/>
                    <a:pt x="97" y="110"/>
                    <a:pt x="97" y="110"/>
                  </a:cubicBezTo>
                  <a:cubicBezTo>
                    <a:pt x="96" y="109"/>
                    <a:pt x="95" y="109"/>
                    <a:pt x="94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2" y="109"/>
                    <a:pt x="91" y="109"/>
                    <a:pt x="90" y="109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3" y="108"/>
                    <a:pt x="79" y="108"/>
                    <a:pt x="76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2" y="109"/>
                    <a:pt x="70" y="109"/>
                    <a:pt x="69" y="109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68" y="109"/>
                    <a:pt x="67" y="109"/>
                    <a:pt x="67" y="109"/>
                  </a:cubicBezTo>
                  <a:cubicBezTo>
                    <a:pt x="66" y="110"/>
                    <a:pt x="65" y="110"/>
                    <a:pt x="64" y="110"/>
                  </a:cubicBezTo>
                  <a:cubicBezTo>
                    <a:pt x="62" y="110"/>
                    <a:pt x="61" y="111"/>
                    <a:pt x="59" y="111"/>
                  </a:cubicBezTo>
                  <a:cubicBezTo>
                    <a:pt x="58" y="112"/>
                    <a:pt x="56" y="112"/>
                    <a:pt x="55" y="112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2" y="114"/>
                    <a:pt x="49" y="115"/>
                    <a:pt x="47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18" y="130"/>
                    <a:pt x="0" y="159"/>
                    <a:pt x="0" y="190"/>
                  </a:cubicBezTo>
                  <a:cubicBezTo>
                    <a:pt x="0" y="191"/>
                    <a:pt x="0" y="191"/>
                    <a:pt x="0" y="192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3" y="191"/>
                    <a:pt x="164" y="191"/>
                    <a:pt x="164" y="190"/>
                  </a:cubicBezTo>
                  <a:cubicBezTo>
                    <a:pt x="164" y="158"/>
                    <a:pt x="145" y="129"/>
                    <a:pt x="116" y="116"/>
                  </a:cubicBezTo>
                  <a:close/>
                  <a:moveTo>
                    <a:pt x="8" y="189"/>
                  </a:moveTo>
                  <a:cubicBezTo>
                    <a:pt x="8" y="161"/>
                    <a:pt x="25" y="135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3" y="122"/>
                    <a:pt x="55" y="121"/>
                    <a:pt x="57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9" y="120"/>
                    <a:pt x="60" y="119"/>
                    <a:pt x="61" y="119"/>
                  </a:cubicBezTo>
                  <a:cubicBezTo>
                    <a:pt x="63" y="119"/>
                    <a:pt x="64" y="118"/>
                    <a:pt x="66" y="118"/>
                  </a:cubicBezTo>
                  <a:cubicBezTo>
                    <a:pt x="66" y="118"/>
                    <a:pt x="67" y="117"/>
                    <a:pt x="68" y="117"/>
                  </a:cubicBezTo>
                  <a:cubicBezTo>
                    <a:pt x="69" y="117"/>
                    <a:pt x="69" y="117"/>
                    <a:pt x="70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1" y="117"/>
                    <a:pt x="73" y="117"/>
                    <a:pt x="74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80" y="116"/>
                    <a:pt x="83" y="116"/>
                    <a:pt x="87" y="116"/>
                  </a:cubicBezTo>
                  <a:cubicBezTo>
                    <a:pt x="89" y="116"/>
                    <a:pt x="89" y="116"/>
                    <a:pt x="89" y="116"/>
                  </a:cubicBezTo>
                  <a:cubicBezTo>
                    <a:pt x="90" y="117"/>
                    <a:pt x="91" y="117"/>
                    <a:pt x="91" y="117"/>
                  </a:cubicBezTo>
                  <a:cubicBezTo>
                    <a:pt x="92" y="117"/>
                    <a:pt x="92" y="117"/>
                    <a:pt x="92" y="117"/>
                  </a:cubicBezTo>
                  <a:cubicBezTo>
                    <a:pt x="93" y="117"/>
                    <a:pt x="94" y="117"/>
                    <a:pt x="95" y="117"/>
                  </a:cubicBezTo>
                  <a:cubicBezTo>
                    <a:pt x="96" y="117"/>
                    <a:pt x="96" y="117"/>
                    <a:pt x="96" y="117"/>
                  </a:cubicBezTo>
                  <a:cubicBezTo>
                    <a:pt x="96" y="118"/>
                    <a:pt x="97" y="118"/>
                    <a:pt x="97" y="118"/>
                  </a:cubicBezTo>
                  <a:cubicBezTo>
                    <a:pt x="99" y="118"/>
                    <a:pt x="100" y="119"/>
                    <a:pt x="102" y="119"/>
                  </a:cubicBezTo>
                  <a:cubicBezTo>
                    <a:pt x="103" y="119"/>
                    <a:pt x="104" y="120"/>
                    <a:pt x="105" y="120"/>
                  </a:cubicBezTo>
                  <a:cubicBezTo>
                    <a:pt x="106" y="120"/>
                    <a:pt x="107" y="121"/>
                    <a:pt x="109" y="121"/>
                  </a:cubicBezTo>
                  <a:cubicBezTo>
                    <a:pt x="110" y="122"/>
                    <a:pt x="111" y="122"/>
                    <a:pt x="112" y="123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38" y="135"/>
                    <a:pt x="155" y="161"/>
                    <a:pt x="156" y="189"/>
                  </a:cubicBezTo>
                  <a:lnTo>
                    <a:pt x="8" y="189"/>
                  </a:lnTo>
                  <a:close/>
                  <a:moveTo>
                    <a:pt x="62" y="98"/>
                  </a:moveTo>
                  <a:cubicBezTo>
                    <a:pt x="62" y="98"/>
                    <a:pt x="63" y="98"/>
                    <a:pt x="64" y="99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5" y="99"/>
                    <a:pt x="66" y="100"/>
                    <a:pt x="66" y="100"/>
                  </a:cubicBezTo>
                  <a:cubicBezTo>
                    <a:pt x="71" y="101"/>
                    <a:pt x="76" y="102"/>
                    <a:pt x="81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5" y="102"/>
                    <a:pt x="87" y="102"/>
                  </a:cubicBezTo>
                  <a:cubicBezTo>
                    <a:pt x="87" y="102"/>
                    <a:pt x="88" y="102"/>
                    <a:pt x="89" y="101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91" y="101"/>
                    <a:pt x="91" y="101"/>
                    <a:pt x="92" y="101"/>
                  </a:cubicBezTo>
                  <a:cubicBezTo>
                    <a:pt x="92" y="101"/>
                    <a:pt x="93" y="101"/>
                    <a:pt x="93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6" y="100"/>
                    <a:pt x="96" y="100"/>
                    <a:pt x="97" y="100"/>
                  </a:cubicBezTo>
                  <a:cubicBezTo>
                    <a:pt x="97" y="100"/>
                    <a:pt x="98" y="99"/>
                    <a:pt x="98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00" y="99"/>
                    <a:pt x="101" y="98"/>
                    <a:pt x="10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4" y="97"/>
                    <a:pt x="105" y="96"/>
                    <a:pt x="106" y="96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8" y="95"/>
                    <a:pt x="109" y="94"/>
                    <a:pt x="110" y="93"/>
                  </a:cubicBezTo>
                  <a:cubicBezTo>
                    <a:pt x="111" y="93"/>
                    <a:pt x="112" y="92"/>
                    <a:pt x="112" y="92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26" y="80"/>
                    <a:pt x="133" y="66"/>
                    <a:pt x="133" y="51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3" y="23"/>
                    <a:pt x="110" y="0"/>
                    <a:pt x="82" y="0"/>
                  </a:cubicBezTo>
                  <a:cubicBezTo>
                    <a:pt x="55" y="0"/>
                    <a:pt x="32" y="21"/>
                    <a:pt x="31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9"/>
                    <a:pt x="31" y="50"/>
                    <a:pt x="31" y="51"/>
                  </a:cubicBezTo>
                  <a:cubicBezTo>
                    <a:pt x="31" y="71"/>
                    <a:pt x="43" y="90"/>
                    <a:pt x="62" y="98"/>
                  </a:cubicBezTo>
                  <a:close/>
                  <a:moveTo>
                    <a:pt x="39" y="49"/>
                  </a:moveTo>
                  <a:cubicBezTo>
                    <a:pt x="39" y="48"/>
                    <a:pt x="39" y="48"/>
                    <a:pt x="39" y="48"/>
                  </a:cubicBezTo>
                  <a:cubicBezTo>
                    <a:pt x="40" y="26"/>
                    <a:pt x="59" y="8"/>
                    <a:pt x="82" y="8"/>
                  </a:cubicBezTo>
                  <a:cubicBezTo>
                    <a:pt x="105" y="8"/>
                    <a:pt x="125" y="27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64"/>
                    <a:pt x="119" y="76"/>
                    <a:pt x="109" y="84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7" y="86"/>
                    <a:pt x="106" y="86"/>
                    <a:pt x="106" y="87"/>
                  </a:cubicBezTo>
                  <a:cubicBezTo>
                    <a:pt x="105" y="87"/>
                    <a:pt x="104" y="88"/>
                    <a:pt x="103" y="88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101" y="89"/>
                    <a:pt x="100" y="90"/>
                    <a:pt x="99" y="90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8" y="91"/>
                    <a:pt x="97" y="91"/>
                    <a:pt x="97" y="91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2"/>
                    <a:pt x="94" y="92"/>
                  </a:cubicBezTo>
                  <a:cubicBezTo>
                    <a:pt x="94" y="92"/>
                    <a:pt x="93" y="92"/>
                    <a:pt x="93" y="92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1" y="93"/>
                    <a:pt x="91" y="93"/>
                    <a:pt x="90" y="93"/>
                  </a:cubicBezTo>
                  <a:cubicBezTo>
                    <a:pt x="90" y="93"/>
                    <a:pt x="89" y="93"/>
                    <a:pt x="89" y="93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6" y="94"/>
                  </a:cubicBezTo>
                  <a:cubicBezTo>
                    <a:pt x="85" y="94"/>
                    <a:pt x="83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77" y="94"/>
                    <a:pt x="73" y="93"/>
                    <a:pt x="69" y="92"/>
                  </a:cubicBezTo>
                  <a:cubicBezTo>
                    <a:pt x="69" y="92"/>
                    <a:pt x="68" y="92"/>
                    <a:pt x="68" y="92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5" y="91"/>
                    <a:pt x="65" y="91"/>
                  </a:cubicBezTo>
                  <a:cubicBezTo>
                    <a:pt x="49" y="84"/>
                    <a:pt x="39" y="68"/>
                    <a:pt x="39" y="51"/>
                  </a:cubicBezTo>
                  <a:cubicBezTo>
                    <a:pt x="39" y="50"/>
                    <a:pt x="39" y="50"/>
                    <a:pt x="39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椭圆 6"/>
          <p:cNvSpPr/>
          <p:nvPr/>
        </p:nvSpPr>
        <p:spPr bwMode="auto">
          <a:xfrm>
            <a:off x="6269038" y="1771650"/>
            <a:ext cx="1728787" cy="17287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8897938" y="1771650"/>
            <a:ext cx="1728787" cy="17287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640138" y="1771650"/>
            <a:ext cx="1728787" cy="17287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1138971" y="3609975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八卦版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3799621" y="3609975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棒球版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 bwMode="auto">
          <a:xfrm>
            <a:off x="6428521" y="3609975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西洽版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 bwMode="auto">
          <a:xfrm>
            <a:off x="9056627" y="3609974"/>
            <a:ext cx="141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PTT</a:t>
            </a:r>
            <a:r>
              <a:rPr lang="zh-Hant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汽車版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42975" y="1812925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09600" y="2559050"/>
            <a:ext cx="153988" cy="153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63825" y="3236913"/>
            <a:ext cx="153988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843338" y="1812925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451475" y="3108325"/>
            <a:ext cx="104775" cy="104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214938" y="3236913"/>
            <a:ext cx="153987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0800000">
            <a:off x="7642225" y="3192463"/>
            <a:ext cx="231775" cy="2333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0800000">
            <a:off x="6161088" y="2025650"/>
            <a:ext cx="104775" cy="104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0800000">
            <a:off x="7997825" y="3046413"/>
            <a:ext cx="155575" cy="153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 rot="10800000">
            <a:off x="10817225" y="2755900"/>
            <a:ext cx="231775" cy="231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rot="10800000">
            <a:off x="10247313" y="3160713"/>
            <a:ext cx="315912" cy="315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rot="10800000">
            <a:off x="10720388" y="2481263"/>
            <a:ext cx="153987" cy="153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5F6B20B5-1F21-4D48-935E-CA43ED8A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38" y="284890"/>
            <a:ext cx="2590800" cy="495300"/>
          </a:xfrm>
          <a:prstGeom prst="rect">
            <a:avLst/>
          </a:prstGeom>
        </p:spPr>
      </p:pic>
      <p:sp>
        <p:nvSpPr>
          <p:cNvPr id="42" name="文本框 210">
            <a:extLst>
              <a:ext uri="{FF2B5EF4-FFF2-40B4-BE49-F238E27FC236}">
                <a16:creationId xmlns:a16="http://schemas.microsoft.com/office/drawing/2014/main" id="{B56DF803-359A-7A41-800C-D3C3566928A0}"/>
              </a:ext>
            </a:extLst>
          </p:cNvPr>
          <p:cNvSpPr txBox="1"/>
          <p:nvPr/>
        </p:nvSpPr>
        <p:spPr bwMode="auto">
          <a:xfrm>
            <a:off x="7764906" y="303612"/>
            <a:ext cx="346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 </a:t>
            </a:r>
            <a:r>
              <a:rPr lang="zh-Hant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資料集介紹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53AA757-306B-BF49-B1E4-22FC969BB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52" y="2215489"/>
            <a:ext cx="880757" cy="88075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31DCFE1-5AD3-E948-A3CB-87FB76382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972" y="2135877"/>
            <a:ext cx="1019331" cy="1019331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C2148B5E-28EB-EE42-A812-0EE2C8D1D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56" y="2142968"/>
            <a:ext cx="1005147" cy="1005147"/>
          </a:xfrm>
          <a:prstGeom prst="rect">
            <a:avLst/>
          </a:prstGeom>
        </p:spPr>
      </p:pic>
      <p:sp>
        <p:nvSpPr>
          <p:cNvPr id="57" name="文本框 57">
            <a:extLst>
              <a:ext uri="{FF2B5EF4-FFF2-40B4-BE49-F238E27FC236}">
                <a16:creationId xmlns:a16="http://schemas.microsoft.com/office/drawing/2014/main" id="{5CA1481B-F8CD-D643-A62C-3B97FC35FE96}"/>
              </a:ext>
            </a:extLst>
          </p:cNvPr>
          <p:cNvSpPr txBox="1"/>
          <p:nvPr/>
        </p:nvSpPr>
        <p:spPr bwMode="auto">
          <a:xfrm>
            <a:off x="609600" y="4561509"/>
            <a:ext cx="46609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Hant" altLang="en-US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爬文條件</a:t>
            </a:r>
            <a:endParaRPr lang="zh-CN" altLang="en-US" sz="20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E0330C0-50CE-D349-863A-F95479DA74E7}"/>
              </a:ext>
            </a:extLst>
          </p:cNvPr>
          <p:cNvSpPr/>
          <p:nvPr/>
        </p:nvSpPr>
        <p:spPr bwMode="auto">
          <a:xfrm>
            <a:off x="1174750" y="5126175"/>
            <a:ext cx="43878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Hant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留言數量</a:t>
            </a:r>
            <a:r>
              <a:rPr lang="en-US" altLang="zh-Hant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&gt; 20</a:t>
            </a:r>
            <a:r>
              <a:rPr lang="zh-Hant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的文章才爬取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F6EA650-0ADC-224C-A4B2-FF602D872D3B}"/>
              </a:ext>
            </a:extLst>
          </p:cNvPr>
          <p:cNvSpPr/>
          <p:nvPr/>
        </p:nvSpPr>
        <p:spPr bwMode="auto">
          <a:xfrm>
            <a:off x="1174750" y="5666486"/>
            <a:ext cx="43878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 </a:t>
            </a:r>
            <a:r>
              <a:rPr lang="zh-Hant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每個版各爬取約</a:t>
            </a:r>
            <a:r>
              <a:rPr lang="en-US" altLang="zh-Hant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10000</a:t>
            </a:r>
            <a:r>
              <a:rPr lang="zh-Hant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篇文章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0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 descr="../../../Desktop/螢幕快照%202018-12-28%20下午4.28.59.pn">
            <a:extLst>
              <a:ext uri="{FF2B5EF4-FFF2-40B4-BE49-F238E27FC236}">
                <a16:creationId xmlns:a16="http://schemas.microsoft.com/office/drawing/2014/main" id="{36FE19A9-7882-D742-938A-06C24047E98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3"/>
          <a:stretch/>
        </p:blipFill>
        <p:spPr bwMode="auto">
          <a:xfrm>
            <a:off x="1431354" y="1379094"/>
            <a:ext cx="9458792" cy="4467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5F6B20B5-1F21-4D48-935E-CA43ED8A0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38" y="284890"/>
            <a:ext cx="2590800" cy="495300"/>
          </a:xfrm>
          <a:prstGeom prst="rect">
            <a:avLst/>
          </a:prstGeom>
        </p:spPr>
      </p:pic>
      <p:sp>
        <p:nvSpPr>
          <p:cNvPr id="42" name="文本框 210">
            <a:extLst>
              <a:ext uri="{FF2B5EF4-FFF2-40B4-BE49-F238E27FC236}">
                <a16:creationId xmlns:a16="http://schemas.microsoft.com/office/drawing/2014/main" id="{B56DF803-359A-7A41-800C-D3C3566928A0}"/>
              </a:ext>
            </a:extLst>
          </p:cNvPr>
          <p:cNvSpPr txBox="1"/>
          <p:nvPr/>
        </p:nvSpPr>
        <p:spPr bwMode="auto">
          <a:xfrm>
            <a:off x="7764906" y="303612"/>
            <a:ext cx="346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 </a:t>
            </a:r>
            <a:r>
              <a:rPr lang="zh-Hant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資料集介紹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圓角矩形 33">
            <a:extLst>
              <a:ext uri="{FF2B5EF4-FFF2-40B4-BE49-F238E27FC236}">
                <a16:creationId xmlns:a16="http://schemas.microsoft.com/office/drawing/2014/main" id="{0BAD8F21-0E8B-8140-A827-376FD734380A}"/>
              </a:ext>
            </a:extLst>
          </p:cNvPr>
          <p:cNvSpPr/>
          <p:nvPr/>
        </p:nvSpPr>
        <p:spPr>
          <a:xfrm>
            <a:off x="8274571" y="1364180"/>
            <a:ext cx="2615575" cy="44819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898F00BB-2CD9-624F-BF31-EF7CB5899DDF}"/>
              </a:ext>
            </a:extLst>
          </p:cNvPr>
          <p:cNvCxnSpPr>
            <a:cxnSpLocks/>
          </p:cNvCxnSpPr>
          <p:nvPr/>
        </p:nvCxnSpPr>
        <p:spPr>
          <a:xfrm flipH="1">
            <a:off x="10845539" y="1041930"/>
            <a:ext cx="621936" cy="3827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89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Hant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方法介紹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Methods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D61FA37-C994-4429-BD18-3A41AF92C1DE}"/>
              </a:ext>
            </a:extLst>
          </p:cNvPr>
          <p:cNvSpPr>
            <a:spLocks/>
          </p:cNvSpPr>
          <p:nvPr/>
        </p:nvSpPr>
        <p:spPr bwMode="auto">
          <a:xfrm rot="382501">
            <a:off x="1652953" y="133533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B0A7ECD-5BA9-4C1D-BE4E-785D98DD28DA}"/>
              </a:ext>
            </a:extLst>
          </p:cNvPr>
          <p:cNvSpPr>
            <a:spLocks/>
          </p:cNvSpPr>
          <p:nvPr/>
        </p:nvSpPr>
        <p:spPr bwMode="auto">
          <a:xfrm rot="382501">
            <a:off x="1170684" y="47859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37248625-14A0-4A12-BF7F-D26B32E21DB7}"/>
              </a:ext>
            </a:extLst>
          </p:cNvPr>
          <p:cNvSpPr>
            <a:spLocks/>
          </p:cNvSpPr>
          <p:nvPr/>
        </p:nvSpPr>
        <p:spPr bwMode="auto">
          <a:xfrm rot="382501">
            <a:off x="1011285" y="-40091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AFFDF04-339E-4AE3-B7BC-AD67E32A8384}"/>
              </a:ext>
            </a:extLst>
          </p:cNvPr>
          <p:cNvSpPr>
            <a:spLocks/>
          </p:cNvSpPr>
          <p:nvPr/>
        </p:nvSpPr>
        <p:spPr bwMode="auto">
          <a:xfrm rot="382501">
            <a:off x="1142751" y="-132274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10">
            <a:extLst>
              <a:ext uri="{FF2B5EF4-FFF2-40B4-BE49-F238E27FC236}">
                <a16:creationId xmlns:a16="http://schemas.microsoft.com/office/drawing/2014/main" id="{0A59D372-7648-45A4-9D52-C24D74DAC30F}"/>
              </a:ext>
            </a:extLst>
          </p:cNvPr>
          <p:cNvGrpSpPr>
            <a:grpSpLocks/>
          </p:cNvGrpSpPr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CC374B7-9913-43C2-AF91-DC8459F1A4BF}"/>
                </a:ext>
              </a:extLst>
            </p:cNvPr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rgbClr val="EB75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21ADCEF4-3CB3-4BBD-9ADF-8758D2FDC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317" y="1586210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右箭头 12"/>
          <p:cNvSpPr/>
          <p:nvPr/>
        </p:nvSpPr>
        <p:spPr>
          <a:xfrm>
            <a:off x="2996524" y="2997799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625424" y="2997799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8254324" y="2997799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915313" y="4164616"/>
            <a:ext cx="1990725" cy="899735"/>
            <a:chOff x="940652" y="3609990"/>
            <a:chExt cx="1989370" cy="899786"/>
          </a:xfrm>
        </p:grpSpPr>
        <p:sp>
          <p:nvSpPr>
            <p:cNvPr id="20" name="文本框 19"/>
            <p:cNvSpPr txBox="1"/>
            <p:nvPr/>
          </p:nvSpPr>
          <p:spPr>
            <a:xfrm>
              <a:off x="1534923" y="3609990"/>
              <a:ext cx="800829" cy="4001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Jieba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40652" y="4109643"/>
              <a:ext cx="1989370" cy="4001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Hant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中文的斷字斷詞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3560555" y="4164613"/>
            <a:ext cx="1990725" cy="899737"/>
            <a:chOff x="3495163" y="3609990"/>
            <a:chExt cx="1989370" cy="899789"/>
          </a:xfrm>
        </p:grpSpPr>
        <p:sp>
          <p:nvSpPr>
            <p:cNvPr id="21" name="文本框 20"/>
            <p:cNvSpPr txBox="1"/>
            <p:nvPr/>
          </p:nvSpPr>
          <p:spPr>
            <a:xfrm>
              <a:off x="3987668" y="3609990"/>
              <a:ext cx="1035156" cy="4001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Ngram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495163" y="4109646"/>
              <a:ext cx="1989370" cy="4001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Hant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檢查斷字斷詞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6167790" y="4164616"/>
            <a:ext cx="2056087" cy="894386"/>
            <a:chOff x="6102415" y="3609990"/>
            <a:chExt cx="2054687" cy="894437"/>
          </a:xfrm>
        </p:grpSpPr>
        <p:sp>
          <p:nvSpPr>
            <p:cNvPr id="22" name="文本框 21"/>
            <p:cNvSpPr txBox="1"/>
            <p:nvPr/>
          </p:nvSpPr>
          <p:spPr>
            <a:xfrm>
              <a:off x="6111204" y="3609990"/>
              <a:ext cx="2045898" cy="4001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Hant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User dictionary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102415" y="4104294"/>
              <a:ext cx="1989370" cy="4001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Hant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建立自定義字典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8775023" y="4164614"/>
            <a:ext cx="2339975" cy="1202165"/>
            <a:chOff x="8709371" y="3609990"/>
            <a:chExt cx="2340248" cy="1202730"/>
          </a:xfrm>
        </p:grpSpPr>
        <p:sp>
          <p:nvSpPr>
            <p:cNvPr id="23" name="文本框 22"/>
            <p:cNvSpPr txBox="1"/>
            <p:nvPr/>
          </p:nvSpPr>
          <p:spPr>
            <a:xfrm>
              <a:off x="9362068" y="3609990"/>
              <a:ext cx="801467" cy="4002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Jieba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709371" y="4104501"/>
              <a:ext cx="2340248" cy="708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Hant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再次進行斷字斷詞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Hant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(</a:t>
              </a:r>
              <a:r>
                <a:rPr lang="zh-Hant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加入</a:t>
              </a:r>
              <a:r>
                <a:rPr lang="en-US" altLang="zh-Hant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stopwords)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1008974" y="2367561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75599" y="3113686"/>
            <a:ext cx="153988" cy="153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729824" y="3791549"/>
            <a:ext cx="153988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09337" y="2367561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517474" y="3662961"/>
            <a:ext cx="104775" cy="104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397725" y="4001561"/>
            <a:ext cx="153987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0800000">
            <a:off x="7708224" y="3747099"/>
            <a:ext cx="231775" cy="2333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0800000">
            <a:off x="6227087" y="2580286"/>
            <a:ext cx="104775" cy="104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0800000">
            <a:off x="8063824" y="3601049"/>
            <a:ext cx="155575" cy="153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 rot="10800000">
            <a:off x="10883224" y="3310536"/>
            <a:ext cx="231775" cy="231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rot="10800000">
            <a:off x="10313312" y="3715349"/>
            <a:ext cx="315912" cy="315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rot="10800000">
            <a:off x="10786387" y="3035899"/>
            <a:ext cx="153987" cy="153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5F6B20B5-1F21-4D48-935E-CA43ED8A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38" y="284890"/>
            <a:ext cx="2590800" cy="495300"/>
          </a:xfrm>
          <a:prstGeom prst="rect">
            <a:avLst/>
          </a:prstGeom>
        </p:spPr>
      </p:pic>
      <p:sp>
        <p:nvSpPr>
          <p:cNvPr id="42" name="文本框 210">
            <a:extLst>
              <a:ext uri="{FF2B5EF4-FFF2-40B4-BE49-F238E27FC236}">
                <a16:creationId xmlns:a16="http://schemas.microsoft.com/office/drawing/2014/main" id="{B56DF803-359A-7A41-800C-D3C3566928A0}"/>
              </a:ext>
            </a:extLst>
          </p:cNvPr>
          <p:cNvSpPr txBox="1"/>
          <p:nvPr/>
        </p:nvSpPr>
        <p:spPr bwMode="auto">
          <a:xfrm>
            <a:off x="7867761" y="301707"/>
            <a:ext cx="346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Methods </a:t>
            </a:r>
            <a:r>
              <a:rPr lang="zh-Hant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方法介紹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2E4C5A-ED76-5142-9C63-920DA26AF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68" y="2828791"/>
            <a:ext cx="1044513" cy="1044513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CE499D52-BD29-CF48-9CC2-6D5FB1B1E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449" y="2830041"/>
            <a:ext cx="1044513" cy="10445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6EE65F-D77F-AA4C-A673-0CA880FD1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75" y="2833011"/>
            <a:ext cx="1002570" cy="119595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69D79FC-1309-6644-BDAF-4B1E25AD9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37" y="2828791"/>
            <a:ext cx="1419688" cy="1247773"/>
          </a:xfrm>
          <a:prstGeom prst="rect">
            <a:avLst/>
          </a:prstGeom>
        </p:spPr>
      </p:pic>
      <p:sp>
        <p:nvSpPr>
          <p:cNvPr id="53" name="文本框 39">
            <a:extLst>
              <a:ext uri="{FF2B5EF4-FFF2-40B4-BE49-F238E27FC236}">
                <a16:creationId xmlns:a16="http://schemas.microsoft.com/office/drawing/2014/main" id="{08CFA4AB-D868-0343-9CC9-4E855A85D260}"/>
              </a:ext>
            </a:extLst>
          </p:cNvPr>
          <p:cNvSpPr txBox="1"/>
          <p:nvPr/>
        </p:nvSpPr>
        <p:spPr>
          <a:xfrm>
            <a:off x="4368681" y="1355564"/>
            <a:ext cx="29142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斷字斷詞流程圖</a:t>
            </a:r>
            <a:endParaRPr lang="en-US" altLang="zh-CN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17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32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theme/theme1.xml><?xml version="1.0" encoding="utf-8"?>
<a:theme xmlns:a="http://schemas.openxmlformats.org/drawingml/2006/main" name="微软雅黑">
  <a:themeElements>
    <a:clrScheme name="平面图表4配色(合集配色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BCC0"/>
      </a:accent1>
      <a:accent2>
        <a:srgbClr val="FFC535"/>
      </a:accent2>
      <a:accent3>
        <a:srgbClr val="EB7513"/>
      </a:accent3>
      <a:accent4>
        <a:srgbClr val="C8C2AC"/>
      </a:accent4>
      <a:accent5>
        <a:srgbClr val="76AFAF"/>
      </a:accent5>
      <a:accent6>
        <a:srgbClr val="F4EFD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微软雅黑" id="{3E5E0507-0DD5-4F3F-BEAB-EA1E7E1D7A0F}" vid="{617B5E1D-EDAA-47A6-85A5-3E9FA5C64BE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1415</TotalTime>
  <Words>494</Words>
  <Application>Microsoft Macintosh PowerPoint</Application>
  <PresentationFormat>寬螢幕</PresentationFormat>
  <Paragraphs>126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微软雅黑 Light</vt:lpstr>
      <vt:lpstr>新細明體</vt:lpstr>
      <vt:lpstr>Microsoft YaHei</vt:lpstr>
      <vt:lpstr>Microsoft YaHei</vt:lpstr>
      <vt:lpstr>宋体</vt:lpstr>
      <vt:lpstr>Arial</vt:lpstr>
      <vt:lpstr>Calibri</vt:lpstr>
      <vt:lpstr>Wingdings</vt:lpstr>
      <vt:lpstr>微软雅黑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Andy</cp:lastModifiedBy>
  <cp:revision>146</cp:revision>
  <dcterms:created xsi:type="dcterms:W3CDTF">2015-02-01T03:08:30Z</dcterms:created>
  <dcterms:modified xsi:type="dcterms:W3CDTF">2019-01-06T12:49:58Z</dcterms:modified>
</cp:coreProperties>
</file>