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88292-FAD5-0584-972D-E95E4DF6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F1706B-D8BA-1301-7E0B-7703661FE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6B39C1-CCA1-0176-0430-6B91861C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548013-D3A4-14EE-0E30-D68D0817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FAE9C2-BA05-6D8C-166C-08E56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9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ABCB9-F479-799A-E3BF-89BF945E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923E33-0A60-73FB-B300-A7F1C142D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09E9B-EA9C-6DB7-6E25-DAD4A806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93223E-6021-3319-279F-7D47D64C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9EA9D-CFBC-97FB-27F0-1543E670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36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F08681-6407-B20C-0E7B-E9C4AF33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CE24D2-D0E6-ADE9-7C9F-91C72C80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87B56-A79E-AC02-DBB6-8D88ABBE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E7BED-7280-CC86-8FF6-B91C426A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53C2F-B0A5-3728-08E5-84E045E0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86957-FD2D-9AD0-F754-F135AE27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504EC-0035-C547-C2CE-A71292C1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39269-49A3-1160-0048-D1F7D4F0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D04FCE-0FBF-35A0-A61D-58216C90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2B636-1281-9E48-72C8-7A2BF15C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5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BE374-A171-4879-E60C-3E5753C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A93C15-8320-4CA8-2253-486C4979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17CCC-DBD3-91C0-AC75-44B3BCCB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F4F-15CD-D81C-0E22-C8FF1A3E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161AA-CE06-678A-D616-CC54AE6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34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41310-45A9-9A74-11D8-14EBA145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83A4B1-A136-5915-439B-58D71196D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57ECE8-4FB0-102A-552B-23AEF11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9844F8-8245-EA23-07AA-3AB5F45E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037F9B-0879-0B0B-0EB2-A961753D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1D38E4-FC8B-87D3-2395-1AFCEED1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1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564FD-2CD1-CFF7-DE7F-8E95DBA4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65DC51-FEBD-713B-914B-2EC0861F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7E24AF-48C0-ADC4-3D15-F09A65064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ABEA10-5140-1B43-E4E5-DD8DB3A74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C25E07-1172-883D-B4DB-AD6AEAFF4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B99255-F315-C825-9E0A-3443F10F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BFD44F-9C47-6628-69F5-43BE2D85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3E15D6-C68B-1A5C-353E-441714E6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3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DB8A-C2C7-E343-4329-D9F1E9E0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A23820-6A31-CDC2-755F-C84608F9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A0F720-2DF5-2949-2411-EFB3C871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EED4C2-8336-C7C1-3399-77D7C1A0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44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6CB69B-6CE3-C2AE-D57A-48190CFD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76FA57-DA1C-49C4-316F-33492395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7592FA-2D8E-234D-947E-89E36983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6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6637A-2670-6561-6EB0-E9B6FF35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E0B1A-8C5A-84CB-CD04-D556EA75A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4E5892-0262-1DD5-76DC-51EEDAC6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C45A0-A99A-4527-14FA-4E5443D7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4239E2-2D17-3EE3-9989-3600DE71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526A2F-B1B0-06C5-8D58-5AB84756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4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C7ECC-989E-645A-8A27-E220F800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B23551-B1EC-A364-F92A-CF66A8B14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AF8EBA-4953-8A9D-45C2-283DB2F24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1DB8BD-4698-919C-0675-A5F7C24E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5B670-CB6A-2C6B-67A4-6755C023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86C27-EF79-419D-F953-182D2848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7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C5EAE7-A81D-AF82-ED89-E9A1053C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41A06-0D91-6224-1C66-65B5FEB4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BAE6EC-9BF8-93D8-000C-6B9E61394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718B-1CD2-465A-925B-90C439B2C088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E71C0D-6925-2F05-0FD9-F43867A39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7D60E-BCA4-7B1F-F395-D1CA91C49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0FFAB-4ED8-40B1-8C4C-4826DBAAF2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8B44F-D4C5-0266-0A28-36AE10210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インタビューリスト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67C847-B119-EC71-8A61-ED3022D65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單岳祥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530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61824-F02F-12B6-73FC-ABC187F1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0DBF687-D723-D52C-FEE0-39AFFD875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999" y="1506022"/>
            <a:ext cx="8352873" cy="4351338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9AE09B-4A3A-1E77-E518-E383CF912B1A}"/>
              </a:ext>
            </a:extLst>
          </p:cNvPr>
          <p:cNvSpPr txBox="1"/>
          <p:nvPr/>
        </p:nvSpPr>
        <p:spPr>
          <a:xfrm>
            <a:off x="838200" y="1506022"/>
            <a:ext cx="270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混和搜尋功能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分頁功能</a:t>
            </a:r>
            <a:br>
              <a:rPr lang="en-US" altLang="zh-TW" dirty="0"/>
            </a:br>
            <a:br>
              <a:rPr lang="en-US" altLang="zh-TW" dirty="0"/>
            </a:br>
            <a:r>
              <a:rPr lang="ja-JP" altLang="en-US" dirty="0"/>
              <a:t>プレビュー</a:t>
            </a:r>
            <a:r>
              <a:rPr lang="zh-TW" altLang="en-US" dirty="0"/>
              <a:t>進入編修頁面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削除可刪除</a:t>
            </a:r>
          </a:p>
        </p:txBody>
      </p:sp>
    </p:spTree>
    <p:extLst>
      <p:ext uri="{BB962C8B-B14F-4D97-AF65-F5344CB8AC3E}">
        <p14:creationId xmlns:p14="http://schemas.microsoft.com/office/powerpoint/2010/main" val="18113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6ED1D-B21C-CA73-FC4D-B06A7997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編修頁面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EBBD58-FE21-E780-63A3-638830502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355" y="1613188"/>
            <a:ext cx="5457700" cy="286390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E73A1F-8C63-311C-F18E-6C797A82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18" y="4662487"/>
            <a:ext cx="6315364" cy="9182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36DD99-E5E4-4DC7-DC25-EF582F40DE60}"/>
              </a:ext>
            </a:extLst>
          </p:cNvPr>
          <p:cNvSpPr txBox="1"/>
          <p:nvPr/>
        </p:nvSpPr>
        <p:spPr>
          <a:xfrm>
            <a:off x="997527" y="1921164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依據點擊顯示相應內容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填寫可以填入連結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編修按鈕進行保存</a:t>
            </a:r>
            <a:br>
              <a:rPr lang="en-US" altLang="zh-TW" dirty="0"/>
            </a:br>
            <a:br>
              <a:rPr lang="en-US" altLang="zh-TW" dirty="0"/>
            </a:br>
            <a:r>
              <a:rPr lang="ja-JP" altLang="en-US" dirty="0"/>
              <a:t>レビュー</a:t>
            </a:r>
            <a:r>
              <a:rPr lang="zh-TW" altLang="en-US" dirty="0"/>
              <a:t>前往預覽頁面</a:t>
            </a:r>
          </a:p>
        </p:txBody>
      </p:sp>
    </p:spTree>
    <p:extLst>
      <p:ext uri="{BB962C8B-B14F-4D97-AF65-F5344CB8AC3E}">
        <p14:creationId xmlns:p14="http://schemas.microsoft.com/office/powerpoint/2010/main" val="277463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7F7DA-76D7-FCC5-3E2A-3B716A25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編修頁面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9BBAD7-F287-76AD-AFC5-02A42139F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936" y="910138"/>
            <a:ext cx="4648200" cy="22370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A71E9C-06E9-D521-03A8-76010359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36" y="3222363"/>
            <a:ext cx="4936042" cy="27254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9531D7-A4BB-704E-DA3A-A564668E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012" y="5947862"/>
            <a:ext cx="7005988" cy="82174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5B8B251-E839-34C8-65CE-7055B56740AC}"/>
              </a:ext>
            </a:extLst>
          </p:cNvPr>
          <p:cNvSpPr txBox="1"/>
          <p:nvPr/>
        </p:nvSpPr>
        <p:spPr>
          <a:xfrm>
            <a:off x="1145309" y="2096655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連結預覽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編修返回上一頁</a:t>
            </a:r>
            <a:br>
              <a:rPr lang="en-US" altLang="zh-TW" dirty="0"/>
            </a:br>
            <a:br>
              <a:rPr lang="en-US" altLang="zh-TW" dirty="0"/>
            </a:br>
            <a:r>
              <a:rPr lang="ja-JP" altLang="en-US" dirty="0"/>
              <a:t>閉じる</a:t>
            </a:r>
            <a:r>
              <a:rPr lang="zh-TW" altLang="en-US" dirty="0"/>
              <a:t>返回首頁</a:t>
            </a:r>
          </a:p>
        </p:txBody>
      </p:sp>
    </p:spTree>
    <p:extLst>
      <p:ext uri="{BB962C8B-B14F-4D97-AF65-F5344CB8AC3E}">
        <p14:creationId xmlns:p14="http://schemas.microsoft.com/office/powerpoint/2010/main" val="137250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インタビューリスト</vt:lpstr>
      <vt:lpstr>首頁</vt:lpstr>
      <vt:lpstr>編修頁面</vt:lpstr>
      <vt:lpstr>編修頁面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岳祥 單</dc:creator>
  <cp:lastModifiedBy>岳祥 單</cp:lastModifiedBy>
  <cp:revision>1</cp:revision>
  <dcterms:created xsi:type="dcterms:W3CDTF">2024-06-07T04:57:12Z</dcterms:created>
  <dcterms:modified xsi:type="dcterms:W3CDTF">2024-06-07T05:06:47Z</dcterms:modified>
</cp:coreProperties>
</file>