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DB893-A612-8D19-0ED6-FF7F2989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4935DE-48BD-2AC4-673B-987802AB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76EAF9-D805-AE09-3A78-A3D46C10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1BC806-6C2B-48DB-D568-B229E590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98120-F73E-F27B-E0FE-130A19B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8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47277-C54C-C085-1056-ED2829B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2BC69-4AC8-1FFA-9D1F-77A7C0D6C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89660-B6D0-7B6A-B06C-149DBBAF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FA040-44D3-0097-E5A6-056E906D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45F6-3720-38FB-CCDB-02FC3F7A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628144-AA4F-AD48-3294-FBE6735D5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14D9D7-676D-C8AD-44D3-C021F1EB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00AE5F-384A-B6BD-6125-E0A08A36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B3D61-9245-7BAD-6F7C-0C449215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FA884-3B04-43E1-F57E-B7A56D70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6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6B77A-8AA6-FD20-EC58-E69076A6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2B77F-C1F8-7475-0DC1-3F1516C6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EA18CD-EC4C-D452-35CC-651B15B1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48F569-72E1-035E-169C-2FAE6109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D2DB96-D1E8-E083-5043-9F68ACF4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6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1D4BE-628B-D417-2DE4-A669F8DE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0D517-5104-F6F3-DFDA-E5EEFC5BE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AE578D-9683-374C-93D0-EE40C271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F84972-BF9C-FA8C-E35E-03765A8D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DCF78-A93A-B2F7-13DA-D121C9E2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08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FB0B9-E577-A9DC-80B5-C4FFCB92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5F52B9-FEC9-A274-AC5F-A1D7B116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29FCB7-B7EE-F93F-62F0-345BF74D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E605BE-D704-DD4D-65A8-46177837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BD68E3-1D1C-50C4-98F7-CC8DBFB3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BF036-C6BE-3274-3652-114E04F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2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48F76-2BF8-E777-53A0-0E976CDA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611CCD-4B51-4A31-DB47-06B99593B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AA24FD-0C71-12BF-317F-98C487E5A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343C95-AFA8-F4E8-3F50-FF02794B0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A4FC87-5D6E-AAF8-81B6-1C0E1F09B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308D9E-2358-4F31-6E7F-0BDB4714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017FF9-A965-ACBF-B06F-82E1C10A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994173-F1BC-B4E8-B1D2-7D851DCA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36E92-8732-2F6C-0BAD-5653F525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6288FB-E3F0-4454-C008-C2B1B836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006ADF-17FB-3A63-74B2-A4F7DE24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94DE9A-0044-A81A-D3F0-41CD7175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2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E5E876-EFD5-0496-7286-B20CB760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27AA52-409E-A68C-A509-88CBFED2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5214F5-9D5A-A494-541D-D7D7A3C3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5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3F164-C5F4-5979-A837-AF98CF50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A30FF-7389-A33C-127D-E73776DB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5C4EB-0777-30F0-1594-E4D95BA0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BDCEA4-BA4A-7C25-03E7-5316E199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75E4C6-E2FA-595A-B667-FF5885BB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531FD4-A572-46ED-B0FF-A78146FC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5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B3121-D132-74C7-40E6-2728237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1A3D3B-5693-4BBF-6352-AD003E9FC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5B0074-F5E9-A6FF-1FAC-FC858AE3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85A9D6-42C8-3E55-A0C8-D59138A6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32978D-1E5F-DC77-AB80-DA86661D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AEAAD3-5C49-3079-DF37-CD6E14BC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4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D670CB-5ED8-48AB-CFBC-1C61729D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3B067B-D6E2-58B7-F749-97E66EB5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BE93D0-BB28-8736-1AAB-4CF82C26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C0394-C4A7-40F4-985C-5CC60FD97F4F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CAA16-5F07-6FCD-56B2-91CA2B51B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8634BC-EFB2-4A29-67A8-C2E8BD90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591C6-1DAE-4434-9044-78D8C6A8E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42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82E77-4C1F-6C3D-BB22-437868D7C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動態問卷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EC5FB8-D08F-B626-31A2-52E042106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單岳祥</a:t>
            </a:r>
          </a:p>
        </p:txBody>
      </p:sp>
    </p:spTree>
    <p:extLst>
      <p:ext uri="{BB962C8B-B14F-4D97-AF65-F5344CB8AC3E}">
        <p14:creationId xmlns:p14="http://schemas.microsoft.com/office/powerpoint/2010/main" val="413762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0A00D-0E06-B306-FE02-455A150C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C221B8-A2D3-28A6-5416-AB08C2A7F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484" y="1825625"/>
            <a:ext cx="9037032" cy="4351338"/>
          </a:xfrm>
        </p:spPr>
      </p:pic>
    </p:spTree>
    <p:extLst>
      <p:ext uri="{BB962C8B-B14F-4D97-AF65-F5344CB8AC3E}">
        <p14:creationId xmlns:p14="http://schemas.microsoft.com/office/powerpoint/2010/main" val="352159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937EF-FD27-263C-9144-C97976CA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使用者介面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B95667-A77A-57C3-44E7-84E153AF9A51}"/>
              </a:ext>
            </a:extLst>
          </p:cNvPr>
          <p:cNvSpPr txBox="1"/>
          <p:nvPr/>
        </p:nvSpPr>
        <p:spPr>
          <a:xfrm>
            <a:off x="1182254" y="2026047"/>
            <a:ext cx="3768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可混和搜尋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分頁功能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狀態進行中的話可以前往按鈕前往問卷填寫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返回按鈕前往首頁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2E7DCC31-0195-E65E-D84C-9B14FB4B8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668" y="1690688"/>
            <a:ext cx="6115132" cy="4351338"/>
          </a:xfrm>
        </p:spPr>
      </p:pic>
    </p:spTree>
    <p:extLst>
      <p:ext uri="{BB962C8B-B14F-4D97-AF65-F5344CB8AC3E}">
        <p14:creationId xmlns:p14="http://schemas.microsoft.com/office/powerpoint/2010/main" val="371664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36C6-26CF-B84B-DC77-65F32E44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問卷內頁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955010-AB38-D44C-2ABD-D53C5A90E42C}"/>
              </a:ext>
            </a:extLst>
          </p:cNvPr>
          <p:cNvSpPr txBox="1"/>
          <p:nvPr/>
        </p:nvSpPr>
        <p:spPr>
          <a:xfrm>
            <a:off x="1043710" y="1930460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問卷名稱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問卷描述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基本資料欄位填寫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題目依據題型自動生成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99A1842-E41F-AC4F-3A20-944B5146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907" y="1930460"/>
            <a:ext cx="7748893" cy="4351338"/>
          </a:xfrm>
        </p:spPr>
      </p:pic>
    </p:spTree>
    <p:extLst>
      <p:ext uri="{BB962C8B-B14F-4D97-AF65-F5344CB8AC3E}">
        <p14:creationId xmlns:p14="http://schemas.microsoft.com/office/powerpoint/2010/main" val="128317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7C290-0024-AB69-03B3-EC95E6B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問卷內頁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56CC69-997A-3026-06C0-17BCDDC73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817" y="1690688"/>
            <a:ext cx="7122884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7459E22-EA36-F6A2-D931-0EC9A1F0DDDB}"/>
              </a:ext>
            </a:extLst>
          </p:cNvPr>
          <p:cNvSpPr txBox="1"/>
          <p:nvPr/>
        </p:nvSpPr>
        <p:spPr>
          <a:xfrm>
            <a:off x="904875" y="1690688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按下預覽不可修改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送出存回資料庫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上一步可進行修改</a:t>
            </a:r>
          </a:p>
        </p:txBody>
      </p:sp>
    </p:spTree>
    <p:extLst>
      <p:ext uri="{BB962C8B-B14F-4D97-AF65-F5344CB8AC3E}">
        <p14:creationId xmlns:p14="http://schemas.microsoft.com/office/powerpoint/2010/main" val="335886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E9829-358F-ABF1-F9B7-5CA93D35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管理者介面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EC8408-5543-84C0-6B76-89DCF7A44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660" y="1690688"/>
            <a:ext cx="649037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D4E3C5-21F0-3713-3153-C88A77386BD8}"/>
              </a:ext>
            </a:extLst>
          </p:cNvPr>
          <p:cNvSpPr txBox="1"/>
          <p:nvPr/>
        </p:nvSpPr>
        <p:spPr>
          <a:xfrm>
            <a:off x="1076325" y="1690688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基礎功能和使用者介面相同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前往按鈕可以觀看填寫者列表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未開始的問卷可以打勾後刪除</a:t>
            </a:r>
          </a:p>
        </p:txBody>
      </p:sp>
    </p:spTree>
    <p:extLst>
      <p:ext uri="{BB962C8B-B14F-4D97-AF65-F5344CB8AC3E}">
        <p14:creationId xmlns:p14="http://schemas.microsoft.com/office/powerpoint/2010/main" val="182704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D3116-2461-39F1-8B99-431296B5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回覆者列表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05C75C-B31C-788E-0948-695E6463E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606" y="1825625"/>
            <a:ext cx="10314788" cy="4351338"/>
          </a:xfrm>
        </p:spPr>
      </p:pic>
    </p:spTree>
    <p:extLst>
      <p:ext uri="{BB962C8B-B14F-4D97-AF65-F5344CB8AC3E}">
        <p14:creationId xmlns:p14="http://schemas.microsoft.com/office/powerpoint/2010/main" val="250894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110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動態問卷</vt:lpstr>
      <vt:lpstr>首頁</vt:lpstr>
      <vt:lpstr>使用者介面</vt:lpstr>
      <vt:lpstr>問卷內頁</vt:lpstr>
      <vt:lpstr>問卷內頁</vt:lpstr>
      <vt:lpstr>管理者介面</vt:lpstr>
      <vt:lpstr>回覆者列表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岳祥 單</dc:creator>
  <cp:lastModifiedBy>岳祥 單</cp:lastModifiedBy>
  <cp:revision>3</cp:revision>
  <dcterms:created xsi:type="dcterms:W3CDTF">2024-06-07T04:17:35Z</dcterms:created>
  <dcterms:modified xsi:type="dcterms:W3CDTF">2024-06-07T04:54:10Z</dcterms:modified>
</cp:coreProperties>
</file>