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4" r:id="rId2"/>
    <p:sldId id="265" r:id="rId3"/>
    <p:sldId id="267" r:id="rId4"/>
    <p:sldId id="270" r:id="rId5"/>
    <p:sldId id="256" r:id="rId6"/>
    <p:sldId id="258" r:id="rId7"/>
    <p:sldId id="27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98051-2F9C-4B92-85E5-7145EA1A550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D973E-1058-4832-937E-62E4F31EE6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36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D973E-1058-4832-937E-62E4F31EE6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45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E5906-1220-C277-6599-8CD5905B8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81452E-D525-FF8B-0A7E-FF0DFCFDB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7B5F14-493A-2123-0D27-3B802E1A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62512C-1CF4-6FD5-07DF-87B6A546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A56A4A-1FEB-AAE3-4587-453B9B0B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59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A3E17-0D61-C4A3-A28A-B9A09500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7D546A-E0E2-6F74-B451-CB6B79AA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E1189C-6251-B06B-850D-55E2DB8B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D4950-BBEF-FEA5-1247-FD103FC0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34F53-A6F8-A788-ABB7-DE7564BB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540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020BC3-B5D1-9FDD-A195-6C0348911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FCD166-B49E-4B36-1A53-FE7407298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C4A78A-D071-08B7-D54B-BB52BA0E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F10E29-C612-B70B-80E5-3F69708A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806B2A-2CD8-01B4-B2D8-C371E8E3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2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63D68-4A7F-0788-B4DA-437B5C1B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680149-BB09-4884-03D3-AD9A145F0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32658A-1D88-1D20-5AAF-9EE00398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C57AB-E85B-6AA2-3AC5-0CCB0D27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18B37-A80E-FB75-34C8-FD2EB454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81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18252-42BC-3703-D9F8-483D3195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F843D6-72CE-0128-6CF6-68580C11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4561DC-EE64-4E45-A3C1-20E64EB5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F663C-FDE7-A2E2-10F5-9BFCA84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5599AB-164E-DDD4-5467-528FD225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43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9627D-7808-E714-FD88-A1FED79C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E2754-0096-8D0A-E9AB-AE5C135E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66B766-EB79-AD7D-4AE2-A6B096D1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68BA3D-04E6-9A0A-10D9-019D9174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14703C-0154-9C66-8643-AFA0C7D3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AAC44B-AD4A-8495-C42E-40CB9C82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06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BCCC12-CBA4-D984-A273-D8EDCF5C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01800A-50C0-B9C1-54D1-6C0EBD6D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BADD04-2DC5-7C43-A3CD-819146F7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B20C60-3D7A-8764-D324-2FF29A26D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C799F0-7470-2DEA-2A40-99A986E10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F85CD6-063D-9819-3103-6470ADAD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9E71840-32EF-9B8C-E79A-F7DD86A7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E6D166-DF36-272F-C549-5767AF01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46F8B-5FBC-D3D2-D329-228D06E2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7B3480-454C-F3C6-FD39-72B4DFA8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6671F2-7C9E-9669-C8BA-70ACFE48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2F25A4-2FDE-3955-5FD6-9D948E23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13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77A1EE-2535-2AFE-1B91-1866CA25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9D93BD-E937-65DC-308A-B632E3B3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2BC78-CE65-47D6-E8FA-CA433AD8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8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5F29E-601D-3D34-1D39-316F527F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196A7-B9B6-5615-39D1-D789D3CE1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12E425-9FAE-553E-551C-0EDB14193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99F563-19A5-B67C-F64A-63847482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8AE955-C6F2-BF04-8CE2-435CBE4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B17A79-8B0C-82C6-EF35-1C7A19DB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97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C35B9-5B76-5390-5ED0-6CC292C2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C71BB1-376E-27BB-BCDB-039F410E9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A08485-C062-2D7A-8E3A-AB4C8C5E7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14B0CA-AC26-7FF0-A271-00B7E4B0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627373-4F8A-19AA-5CE8-82CA5F0C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B9397B-FDE5-C8FA-5243-F4D575F2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3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A03438-4CEF-130D-7B43-DF8AA3AF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1093CC-4A74-7C67-99B1-6BC8101F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63E822-DE41-4C36-A0C7-372FF8B2F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FA06E-1CD2-44A5-9F9B-7A123A4D6349}" type="datetimeFigureOut">
              <a:rPr lang="zh-TW" altLang="en-US" smtClean="0"/>
              <a:t>2024/4/26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C01408-939B-BCCA-C183-6F5DB1392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F7ED9-3537-F51E-CA8E-50DCE5A45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39A3E-45AB-4F22-872C-5CC0468716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10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786FD-0BD4-306C-01C2-D1A46BDE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9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動態問卷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7E455-AE03-BF7E-6745-5734922CE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5699"/>
            <a:ext cx="10515600" cy="248126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/>
              <a:t>單岳祥</a:t>
            </a:r>
          </a:p>
        </p:txBody>
      </p:sp>
    </p:spTree>
    <p:extLst>
      <p:ext uri="{BB962C8B-B14F-4D97-AF65-F5344CB8AC3E}">
        <p14:creationId xmlns:p14="http://schemas.microsoft.com/office/powerpoint/2010/main" val="314471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9A035F0-4796-8860-7E0C-EDA4757D4BC0}"/>
              </a:ext>
            </a:extLst>
          </p:cNvPr>
          <p:cNvSpPr txBox="1"/>
          <p:nvPr/>
        </p:nvSpPr>
        <p:spPr>
          <a:xfrm>
            <a:off x="4858327" y="840510"/>
            <a:ext cx="3029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/>
              <a:t>前台首頁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6806E1-474E-5123-D762-DE32C2A4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1" y="1317564"/>
            <a:ext cx="8249250" cy="52292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C43FB81-B167-3171-C336-ED8837CC1F15}"/>
              </a:ext>
            </a:extLst>
          </p:cNvPr>
          <p:cNvSpPr txBox="1"/>
          <p:nvPr/>
        </p:nvSpPr>
        <p:spPr>
          <a:xfrm>
            <a:off x="8153400" y="1914525"/>
            <a:ext cx="306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搜尋功能</a:t>
            </a:r>
            <a:endParaRPr lang="en-US" altLang="zh-TW" dirty="0"/>
          </a:p>
          <a:p>
            <a:r>
              <a:rPr lang="zh-TW" altLang="en-US" dirty="0"/>
              <a:t>作答結束、未開始不能查看</a:t>
            </a:r>
            <a:br>
              <a:rPr lang="en-US" altLang="zh-TW" dirty="0"/>
            </a:br>
            <a:r>
              <a:rPr lang="zh-TW" altLang="en-US" dirty="0"/>
              <a:t>分頁功能</a:t>
            </a:r>
          </a:p>
        </p:txBody>
      </p:sp>
    </p:spTree>
    <p:extLst>
      <p:ext uri="{BB962C8B-B14F-4D97-AF65-F5344CB8AC3E}">
        <p14:creationId xmlns:p14="http://schemas.microsoft.com/office/powerpoint/2010/main" val="7335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9A035F0-4796-8860-7E0C-EDA4757D4BC0}"/>
              </a:ext>
            </a:extLst>
          </p:cNvPr>
          <p:cNvSpPr txBox="1"/>
          <p:nvPr/>
        </p:nvSpPr>
        <p:spPr>
          <a:xfrm>
            <a:off x="4858327" y="840510"/>
            <a:ext cx="3029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/>
              <a:t>前台問卷填寫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5179C0-1E2C-4725-7376-ABAD6A7B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762125"/>
            <a:ext cx="8282031" cy="480940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FFC2F64-4A40-2E58-2A34-6C7A2BC58C7B}"/>
              </a:ext>
            </a:extLst>
          </p:cNvPr>
          <p:cNvSpPr txBox="1"/>
          <p:nvPr/>
        </p:nvSpPr>
        <p:spPr>
          <a:xfrm>
            <a:off x="8181975" y="2495550"/>
            <a:ext cx="292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依據題目顯示</a:t>
            </a:r>
            <a:br>
              <a:rPr lang="en-US" altLang="zh-TW" dirty="0"/>
            </a:br>
            <a:r>
              <a:rPr lang="zh-TW" altLang="en-US" dirty="0"/>
              <a:t>名稱、敘述、題目類型</a:t>
            </a:r>
          </a:p>
        </p:txBody>
      </p:sp>
    </p:spTree>
    <p:extLst>
      <p:ext uri="{BB962C8B-B14F-4D97-AF65-F5344CB8AC3E}">
        <p14:creationId xmlns:p14="http://schemas.microsoft.com/office/powerpoint/2010/main" val="145091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9A035F0-4796-8860-7E0C-EDA4757D4BC0}"/>
              </a:ext>
            </a:extLst>
          </p:cNvPr>
          <p:cNvSpPr txBox="1"/>
          <p:nvPr/>
        </p:nvSpPr>
        <p:spPr>
          <a:xfrm>
            <a:off x="4858327" y="840510"/>
            <a:ext cx="30295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/>
              <a:t>前台問卷填寫確認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FC2F64-4A40-2E58-2A34-6C7A2BC58C7B}"/>
              </a:ext>
            </a:extLst>
          </p:cNvPr>
          <p:cNvSpPr txBox="1"/>
          <p:nvPr/>
        </p:nvSpPr>
        <p:spPr>
          <a:xfrm>
            <a:off x="9131963" y="2333625"/>
            <a:ext cx="292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預覽設定為不能填寫</a:t>
            </a:r>
            <a:br>
              <a:rPr lang="en-US" altLang="zh-TW" dirty="0"/>
            </a:br>
            <a:r>
              <a:rPr lang="zh-TW" altLang="en-US" dirty="0"/>
              <a:t>上一部會回復</a:t>
            </a:r>
            <a:br>
              <a:rPr lang="en-US" altLang="zh-TW" dirty="0"/>
            </a:br>
            <a:r>
              <a:rPr lang="zh-TW" altLang="en-US" dirty="0"/>
              <a:t>送出存回資料庫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7101F8-98FF-C22D-8C97-DE1DB251C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13" y="1676400"/>
            <a:ext cx="6667500" cy="501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9A035F0-4796-8860-7E0C-EDA4757D4BC0}"/>
              </a:ext>
            </a:extLst>
          </p:cNvPr>
          <p:cNvSpPr txBox="1"/>
          <p:nvPr/>
        </p:nvSpPr>
        <p:spPr>
          <a:xfrm>
            <a:off x="5495637" y="840510"/>
            <a:ext cx="20042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/>
              <a:t>後台首頁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3FA544-9112-BAAB-153A-B1297FAE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8" y="1619249"/>
            <a:ext cx="7470129" cy="51720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33066AD-AFCE-4785-6A59-8F3CED7E80FC}"/>
              </a:ext>
            </a:extLst>
          </p:cNvPr>
          <p:cNvSpPr txBox="1"/>
          <p:nvPr/>
        </p:nvSpPr>
        <p:spPr>
          <a:xfrm>
            <a:off x="8591550" y="2085975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勾選後可以刪除問卷、</a:t>
            </a:r>
            <a:br>
              <a:rPr lang="en-US" altLang="zh-TW" dirty="0"/>
            </a:br>
            <a:r>
              <a:rPr lang="zh-TW" altLang="en-US" dirty="0"/>
              <a:t>加號 創建問卷</a:t>
            </a:r>
            <a:br>
              <a:rPr lang="en-US" altLang="zh-TW" dirty="0"/>
            </a:br>
            <a:r>
              <a:rPr lang="zh-TW" altLang="en-US" dirty="0"/>
              <a:t>前往 查看問卷回答</a:t>
            </a:r>
          </a:p>
        </p:txBody>
      </p:sp>
    </p:spTree>
    <p:extLst>
      <p:ext uri="{BB962C8B-B14F-4D97-AF65-F5344CB8AC3E}">
        <p14:creationId xmlns:p14="http://schemas.microsoft.com/office/powerpoint/2010/main" val="205114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9A035F0-4796-8860-7E0C-EDA4757D4BC0}"/>
              </a:ext>
            </a:extLst>
          </p:cNvPr>
          <p:cNvSpPr txBox="1"/>
          <p:nvPr/>
        </p:nvSpPr>
        <p:spPr>
          <a:xfrm>
            <a:off x="5495637" y="840510"/>
            <a:ext cx="2346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/>
              <a:t>後台問卷設計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62009A-D044-F090-E968-EC6A173467F5}"/>
              </a:ext>
            </a:extLst>
          </p:cNvPr>
          <p:cNvSpPr txBox="1"/>
          <p:nvPr/>
        </p:nvSpPr>
        <p:spPr>
          <a:xfrm>
            <a:off x="7534275" y="1882694"/>
            <a:ext cx="283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資料可帶到下一頁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44CEEFD-1F69-157B-BD50-097DF8068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3387"/>
            <a:ext cx="7046507" cy="484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9A035F0-4796-8860-7E0C-EDA4757D4BC0}"/>
              </a:ext>
            </a:extLst>
          </p:cNvPr>
          <p:cNvSpPr txBox="1"/>
          <p:nvPr/>
        </p:nvSpPr>
        <p:spPr>
          <a:xfrm>
            <a:off x="5495637" y="840510"/>
            <a:ext cx="23460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500" dirty="0"/>
              <a:t>後台問卷設計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5771CC4-8AC6-AD25-E925-AA5F5EEE377E}"/>
              </a:ext>
            </a:extLst>
          </p:cNvPr>
          <p:cNvSpPr txBox="1"/>
          <p:nvPr/>
        </p:nvSpPr>
        <p:spPr>
          <a:xfrm>
            <a:off x="7343775" y="2038350"/>
            <a:ext cx="273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前端可新增加入下面欄位、選項防呆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6D0E64-59E7-96F5-7B3B-BDA0190B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1" y="1809749"/>
            <a:ext cx="6945236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99</Words>
  <Application>Microsoft Office PowerPoint</Application>
  <PresentationFormat>寬螢幕</PresentationFormat>
  <Paragraphs>16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動態問卷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岳祥 單</dc:creator>
  <cp:lastModifiedBy>岳祥 單</cp:lastModifiedBy>
  <cp:revision>6</cp:revision>
  <dcterms:created xsi:type="dcterms:W3CDTF">2024-04-12T01:42:59Z</dcterms:created>
  <dcterms:modified xsi:type="dcterms:W3CDTF">2024-04-26T04:04:55Z</dcterms:modified>
</cp:coreProperties>
</file>