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59" r:id="rId16"/>
    <p:sldId id="260" r:id="rId17"/>
    <p:sldId id="26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4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93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94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82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5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61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06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00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53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79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31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32015-E3DE-4428-8E94-9EF8557556DE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77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系統晶片設計實習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指導老師：陳朝烈</a:t>
            </a:r>
            <a:endParaRPr lang="en-US" altLang="zh-TW" dirty="0" smtClean="0"/>
          </a:p>
          <a:p>
            <a:r>
              <a:rPr lang="zh-TW" altLang="en-US" dirty="0" smtClean="0"/>
              <a:t>學號：</a:t>
            </a:r>
            <a:r>
              <a:rPr lang="en-US" altLang="zh-TW" dirty="0" smtClean="0"/>
              <a:t>F107112112</a:t>
            </a:r>
          </a:p>
          <a:p>
            <a:r>
              <a:rPr lang="zh-TW" altLang="en-US" dirty="0" smtClean="0"/>
              <a:t>姓名：施辰佑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7631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Myip_v1_0_S00_AXI.vhd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569" y="1828777"/>
            <a:ext cx="7836081" cy="43693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62307" y="3354697"/>
            <a:ext cx="3974070" cy="2183954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964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Merge Changes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0347"/>
            <a:ext cx="10515600" cy="410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2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Re-Package IP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3894"/>
            <a:ext cx="10515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49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Generate Block Design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890" y="1825625"/>
            <a:ext cx="92102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68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</a:t>
            </a:r>
            <a:r>
              <a:rPr lang="en-US" altLang="zh-TW" dirty="0" err="1" smtClean="0"/>
              <a:t>in.xdc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2983"/>
            <a:ext cx="10515600" cy="433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4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Generate </a:t>
            </a:r>
            <a:r>
              <a:rPr lang="en-US" altLang="zh-TW" dirty="0" err="1" smtClean="0"/>
              <a:t>Bitstream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08" y="1825625"/>
            <a:ext cx="8293784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1773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Generate </a:t>
            </a:r>
            <a:r>
              <a:rPr lang="en-US" altLang="zh-TW" dirty="0" err="1" smtClean="0"/>
              <a:t>Bitstream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1" y="1942306"/>
            <a:ext cx="7800838" cy="421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12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Export Hardware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105" y="1825625"/>
            <a:ext cx="8271790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38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IP Catalog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49" y="1789049"/>
            <a:ext cx="8394070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9372600" y="1938528"/>
            <a:ext cx="2660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右鍵點選</a:t>
            </a:r>
            <a:r>
              <a:rPr lang="en-US" altLang="zh-TW" dirty="0" smtClean="0"/>
              <a:t>myip_v1.0</a:t>
            </a:r>
          </a:p>
          <a:p>
            <a:r>
              <a:rPr lang="zh-TW" altLang="en-US" dirty="0" smtClean="0"/>
              <a:t>選擇</a:t>
            </a:r>
            <a:r>
              <a:rPr lang="en-US" altLang="zh-TW" dirty="0" smtClean="0"/>
              <a:t>edit in IP Packager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92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Myip_v1_0.vhd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397" y="1690688"/>
            <a:ext cx="7647214" cy="457826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68639" y="3677206"/>
            <a:ext cx="2967042" cy="333091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42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589" y="1843088"/>
            <a:ext cx="6322385" cy="4351338"/>
          </a:xfrm>
          <a:prstGeom prst="rect">
            <a:avLst/>
          </a:prstGeo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Myip_v1_0.vhd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39794" y="4173595"/>
            <a:ext cx="2328149" cy="333091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55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Myip_v1_0.vhd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274" y="1815850"/>
            <a:ext cx="8215993" cy="45101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35737" y="4552418"/>
            <a:ext cx="2680846" cy="333091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053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Myip_v1_0.vhd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975" y="2010569"/>
            <a:ext cx="7258050" cy="39814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15005" y="4447917"/>
            <a:ext cx="930424" cy="241650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90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Myip_v1_0_S00_AXI.vhd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212" y="2005806"/>
            <a:ext cx="7267575" cy="39909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62308" y="3559643"/>
            <a:ext cx="1949326" cy="267774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97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Myip_v1_0_S00_AXI.vhd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500" y="2020094"/>
            <a:ext cx="7239000" cy="39624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93381" y="3733520"/>
            <a:ext cx="2315087" cy="250651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0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Myip_v1_0_S00_AXI.vhd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500" y="2024856"/>
            <a:ext cx="7239000" cy="39528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92936" y="4099280"/>
            <a:ext cx="2811475" cy="250651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87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50</Words>
  <Application>Microsoft Office PowerPoint</Application>
  <PresentationFormat>寬螢幕</PresentationFormat>
  <Paragraphs>22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Office 佈景主題</vt:lpstr>
      <vt:lpstr>系統晶片設計實習</vt:lpstr>
      <vt:lpstr>IP Catalog</vt:lpstr>
      <vt:lpstr>Myip_v1_0.vhd</vt:lpstr>
      <vt:lpstr>PowerPoint 簡報</vt:lpstr>
      <vt:lpstr>Myip_v1_0.vhd</vt:lpstr>
      <vt:lpstr>Myip_v1_0.vhd</vt:lpstr>
      <vt:lpstr>Myip_v1_0_S00_AXI.vhd</vt:lpstr>
      <vt:lpstr>Myip_v1_0_S00_AXI.vhd</vt:lpstr>
      <vt:lpstr>Myip_v1_0_S00_AXI.vhd</vt:lpstr>
      <vt:lpstr>Myip_v1_0_S00_AXI.vhd</vt:lpstr>
      <vt:lpstr>Merge Changes</vt:lpstr>
      <vt:lpstr>Re-Package IP</vt:lpstr>
      <vt:lpstr>Generate Block Design</vt:lpstr>
      <vt:lpstr>pin.xdc</vt:lpstr>
      <vt:lpstr>Generate Bitstream</vt:lpstr>
      <vt:lpstr>Generate Bitstream</vt:lpstr>
      <vt:lpstr>Export Hardware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系統晶片設計實習</dc:title>
  <dc:creator>Student</dc:creator>
  <cp:lastModifiedBy>Windows 使用者</cp:lastModifiedBy>
  <cp:revision>21</cp:revision>
  <dcterms:created xsi:type="dcterms:W3CDTF">2019-04-17T08:15:21Z</dcterms:created>
  <dcterms:modified xsi:type="dcterms:W3CDTF">2019-05-01T02:55:46Z</dcterms:modified>
</cp:coreProperties>
</file>