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8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4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93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94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82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5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61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06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00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53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79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31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32015-E3DE-4428-8E94-9EF8557556DE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77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系統晶片設計實習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指導老師：陳朝烈</a:t>
            </a:r>
            <a:endParaRPr lang="en-US" altLang="zh-TW" dirty="0" smtClean="0"/>
          </a:p>
          <a:p>
            <a:r>
              <a:rPr lang="zh-TW" altLang="en-US" dirty="0" smtClean="0"/>
              <a:t>學號：</a:t>
            </a:r>
            <a:r>
              <a:rPr lang="en-US" altLang="zh-TW" dirty="0" smtClean="0"/>
              <a:t>F107112112</a:t>
            </a:r>
          </a:p>
          <a:p>
            <a:r>
              <a:rPr lang="zh-TW" altLang="en-US" dirty="0" smtClean="0"/>
              <a:t>姓名：施辰佑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763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接續</a:t>
            </a:r>
            <a:r>
              <a:rPr lang="en-US" altLang="zh-TW" dirty="0" smtClean="0"/>
              <a:t>HW1 Export Hardware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680" y="1825625"/>
            <a:ext cx="7904639" cy="4351338"/>
          </a:xfrm>
        </p:spPr>
      </p:pic>
    </p:spTree>
    <p:extLst>
      <p:ext uri="{BB962C8B-B14F-4D97-AF65-F5344CB8AC3E}">
        <p14:creationId xmlns:p14="http://schemas.microsoft.com/office/powerpoint/2010/main" val="39092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Launch SDK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800" y="1825625"/>
            <a:ext cx="8190399" cy="4351338"/>
          </a:xfrm>
        </p:spPr>
      </p:pic>
    </p:spTree>
    <p:extLst>
      <p:ext uri="{BB962C8B-B14F-4D97-AF65-F5344CB8AC3E}">
        <p14:creationId xmlns:p14="http://schemas.microsoft.com/office/powerpoint/2010/main" val="272379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New Project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37" y="1870411"/>
            <a:ext cx="3488244" cy="4682663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449" y="1870411"/>
            <a:ext cx="3564934" cy="481861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692640" y="1870411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選擇</a:t>
            </a:r>
            <a:r>
              <a:rPr lang="en-US" altLang="zh-TW" dirty="0" smtClean="0"/>
              <a:t>Hello World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992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Helloworld.c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55" y="1825625"/>
            <a:ext cx="6123489" cy="4351338"/>
          </a:xfrm>
        </p:spPr>
      </p:pic>
    </p:spTree>
    <p:extLst>
      <p:ext uri="{BB962C8B-B14F-4D97-AF65-F5344CB8AC3E}">
        <p14:creationId xmlns:p14="http://schemas.microsoft.com/office/powerpoint/2010/main" val="815861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 Configuration 1/2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440" y="1825625"/>
            <a:ext cx="9349120" cy="4351338"/>
          </a:xfrm>
        </p:spPr>
      </p:pic>
    </p:spTree>
    <p:extLst>
      <p:ext uri="{BB962C8B-B14F-4D97-AF65-F5344CB8AC3E}">
        <p14:creationId xmlns:p14="http://schemas.microsoft.com/office/powerpoint/2010/main" val="354513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 Configuration </a:t>
            </a:r>
            <a:r>
              <a:rPr lang="en-US" altLang="zh-TW" dirty="0" smtClean="0"/>
              <a:t>2/2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70" y="1825625"/>
            <a:ext cx="9386059" cy="4351338"/>
          </a:xfrm>
        </p:spPr>
      </p:pic>
    </p:spTree>
    <p:extLst>
      <p:ext uri="{BB962C8B-B14F-4D97-AF65-F5344CB8AC3E}">
        <p14:creationId xmlns:p14="http://schemas.microsoft.com/office/powerpoint/2010/main" val="292068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406" y="1459614"/>
            <a:ext cx="5617573" cy="509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59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37</Words>
  <Application>Microsoft Office PowerPoint</Application>
  <PresentationFormat>寬螢幕</PresentationFormat>
  <Paragraphs>12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系統晶片設計實習</vt:lpstr>
      <vt:lpstr>接續HW1 Export Hardware</vt:lpstr>
      <vt:lpstr>Launch SDK</vt:lpstr>
      <vt:lpstr>New Project</vt:lpstr>
      <vt:lpstr>Helloworld.c</vt:lpstr>
      <vt:lpstr>Run Configuration 1/2</vt:lpstr>
      <vt:lpstr>Run Configuration 2/2</vt:lpstr>
      <vt:lpstr>Run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系統晶片設計實習</dc:title>
  <dc:creator>Student</dc:creator>
  <cp:lastModifiedBy>Windows 使用者</cp:lastModifiedBy>
  <cp:revision>24</cp:revision>
  <dcterms:created xsi:type="dcterms:W3CDTF">2019-04-17T08:15:21Z</dcterms:created>
  <dcterms:modified xsi:type="dcterms:W3CDTF">2019-05-13T14:18:31Z</dcterms:modified>
</cp:coreProperties>
</file>