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4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93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9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82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0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1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2015-E3DE-4428-8E94-9EF8557556DE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B3F0F-E840-4A99-AF4B-99A23DB1EF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7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系統晶片設計實習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指導老師：陳朝烈</a:t>
            </a:r>
            <a:endParaRPr lang="en-US" altLang="zh-TW" dirty="0" smtClean="0"/>
          </a:p>
          <a:p>
            <a:r>
              <a:rPr lang="zh-TW" altLang="en-US" dirty="0" smtClean="0"/>
              <a:t>學號：</a:t>
            </a:r>
            <a:r>
              <a:rPr lang="en-US" altLang="zh-TW" dirty="0" smtClean="0"/>
              <a:t>F107112112</a:t>
            </a:r>
          </a:p>
          <a:p>
            <a:r>
              <a:rPr lang="zh-TW" altLang="en-US" dirty="0" smtClean="0"/>
              <a:t>姓名：施辰佑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763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實作圖片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51" y="1690688"/>
            <a:ext cx="7575455" cy="48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6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實作圖片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92" y="1690688"/>
            <a:ext cx="7540415" cy="47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系統晶片設計實習</vt:lpstr>
      <vt:lpstr>實作圖片</vt:lpstr>
      <vt:lpstr>實作圖片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系統晶片設計實習</dc:title>
  <dc:creator>Student</dc:creator>
  <cp:lastModifiedBy>Windows 使用者</cp:lastModifiedBy>
  <cp:revision>23</cp:revision>
  <dcterms:created xsi:type="dcterms:W3CDTF">2019-04-17T08:15:21Z</dcterms:created>
  <dcterms:modified xsi:type="dcterms:W3CDTF">2019-06-20T08:48:23Z</dcterms:modified>
</cp:coreProperties>
</file>