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1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5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99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8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0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4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47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3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0411-630A-4AF5-9C00-CA72F8A9802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8080-3677-4ECA-8176-0D1E291BF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1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70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IRQ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17" y="1498664"/>
            <a:ext cx="7421398" cy="4839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09160" y="2176272"/>
            <a:ext cx="7031736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09160" y="5340096"/>
            <a:ext cx="7031736" cy="347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-210312" y="2218866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p.231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35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Pending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55" y="1162791"/>
            <a:ext cx="5179577" cy="5331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431536" y="3438144"/>
            <a:ext cx="4992624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8872" y="2263664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p.234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14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Pending-ICDISPR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73" y="2006315"/>
            <a:ext cx="4901565" cy="4283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28600" y="2784872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p.1468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4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Pending-</a:t>
            </a:r>
            <a:r>
              <a:rPr lang="en-US" altLang="zh-TW" dirty="0" smtClean="0"/>
              <a:t>ICDICPR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737" y="1690688"/>
            <a:ext cx="4322295" cy="4912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28600" y="2784872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p.1469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11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Mask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82" y="3783226"/>
            <a:ext cx="9692932" cy="2233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3509772" y="2181368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p.233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60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Mask-ICCPMR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018" y="2312130"/>
            <a:ext cx="623887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63652" y="3424952"/>
            <a:ext cx="502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Zynq-7000 </a:t>
            </a:r>
            <a:r>
              <a:rPr lang="en-US" altLang="zh-TW" dirty="0" err="1"/>
              <a:t>SoC</a:t>
            </a:r>
            <a:r>
              <a:rPr lang="en-US" altLang="zh-TW" dirty="0"/>
              <a:t> Technical Reference </a:t>
            </a:r>
            <a:r>
              <a:rPr lang="en-US" altLang="zh-TW" dirty="0" smtClean="0"/>
              <a:t>Manual</a:t>
            </a:r>
          </a:p>
          <a:p>
            <a:pPr algn="ctr"/>
            <a:r>
              <a:rPr lang="en-US" altLang="zh-TW" dirty="0" smtClean="0"/>
              <a:t>p.1444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02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</Words>
  <Application>Microsoft Office PowerPoint</Application>
  <PresentationFormat>寬螢幕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IRQ</vt:lpstr>
      <vt:lpstr>Pending</vt:lpstr>
      <vt:lpstr>Pending-ICDISPR</vt:lpstr>
      <vt:lpstr>Pending-ICDICPR</vt:lpstr>
      <vt:lpstr>Mask</vt:lpstr>
      <vt:lpstr>Mask-ICCPMR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Student</cp:lastModifiedBy>
  <cp:revision>13</cp:revision>
  <dcterms:created xsi:type="dcterms:W3CDTF">2019-04-10T09:40:29Z</dcterms:created>
  <dcterms:modified xsi:type="dcterms:W3CDTF">2019-04-10T10:31:11Z</dcterms:modified>
</cp:coreProperties>
</file>