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2015-E3DE-4428-8E94-9EF8557556D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指導老師：陳朝烈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F107112112</a:t>
            </a:r>
          </a:p>
          <a:p>
            <a:r>
              <a:rPr lang="zh-TW" altLang="en-US" dirty="0" smtClean="0"/>
              <a:t>姓名：施辰佑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en-US" altLang="zh-TW" dirty="0" smtClean="0"/>
              <a:t>boot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72600" y="1938528"/>
            <a:ext cx="266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boot Image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hello_zed.ko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SD</a:t>
            </a:r>
            <a:r>
              <a:rPr lang="zh-TW" altLang="en-US" smtClean="0"/>
              <a:t>卡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198287" cy="4788489"/>
          </a:xfrm>
        </p:spPr>
      </p:pic>
    </p:spTree>
    <p:extLst>
      <p:ext uri="{BB962C8B-B14F-4D97-AF65-F5344CB8AC3E}">
        <p14:creationId xmlns:p14="http://schemas.microsoft.com/office/powerpoint/2010/main" val="3909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hello_zed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837516" cy="47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系統晶片設計實習</vt:lpstr>
      <vt:lpstr>Linux boot</vt:lpstr>
      <vt:lpstr>Run hello_zed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Student</dc:creator>
  <cp:lastModifiedBy>Windows 使用者</cp:lastModifiedBy>
  <cp:revision>23</cp:revision>
  <dcterms:created xsi:type="dcterms:W3CDTF">2019-04-17T08:15:21Z</dcterms:created>
  <dcterms:modified xsi:type="dcterms:W3CDTF">2019-06-18T12:28:45Z</dcterms:modified>
</cp:coreProperties>
</file>