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9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1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5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99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4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0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4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4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3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0411-630A-4AF5-9C00-CA72F8A9802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系統晶片設計實習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指導老師：陳朝烈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F107112112</a:t>
            </a:r>
          </a:p>
          <a:p>
            <a:r>
              <a:rPr lang="zh-TW" altLang="en-US" dirty="0" smtClean="0"/>
              <a:t>姓名：施辰佑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7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</a:t>
            </a:r>
            <a:r>
              <a:rPr lang="zh-TW" altLang="en-US" dirty="0" smtClean="0"/>
              <a:t>筆記整理 </a:t>
            </a:r>
            <a:r>
              <a:rPr lang="en-US" altLang="zh-TW" dirty="0" smtClean="0"/>
              <a:t>1/2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803" y="1864812"/>
            <a:ext cx="6158394" cy="44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8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AXI</a:t>
            </a:r>
            <a:r>
              <a:rPr lang="zh-TW" altLang="en-US" dirty="0"/>
              <a:t>筆記整理 </a:t>
            </a:r>
            <a:r>
              <a:rPr lang="en-US" altLang="zh-TW" dirty="0" smtClean="0"/>
              <a:t>2/2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97" y="1690688"/>
            <a:ext cx="5482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4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系統晶片設計實習</vt:lpstr>
      <vt:lpstr>AXI筆記整理 1/2</vt:lpstr>
      <vt:lpstr>AXI筆記整理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</dc:title>
  <dc:creator>Student</dc:creator>
  <cp:lastModifiedBy>Windows 使用者</cp:lastModifiedBy>
  <cp:revision>16</cp:revision>
  <dcterms:created xsi:type="dcterms:W3CDTF">2019-04-10T09:40:29Z</dcterms:created>
  <dcterms:modified xsi:type="dcterms:W3CDTF">2019-05-14T07:19:40Z</dcterms:modified>
</cp:coreProperties>
</file>